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Default Extension="wma" ContentType="audio/x-ms-wma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376" r:id="rId4"/>
    <p:sldId id="458" r:id="rId5"/>
    <p:sldId id="449" r:id="rId6"/>
    <p:sldId id="448" r:id="rId7"/>
    <p:sldId id="443" r:id="rId8"/>
    <p:sldId id="459" r:id="rId9"/>
    <p:sldId id="445" r:id="rId10"/>
    <p:sldId id="446" r:id="rId11"/>
    <p:sldId id="391" r:id="rId12"/>
    <p:sldId id="437" r:id="rId13"/>
    <p:sldId id="438" r:id="rId14"/>
    <p:sldId id="439" r:id="rId15"/>
    <p:sldId id="392" r:id="rId16"/>
    <p:sldId id="440" r:id="rId17"/>
    <p:sldId id="393" r:id="rId18"/>
    <p:sldId id="452" r:id="rId19"/>
    <p:sldId id="461" r:id="rId20"/>
    <p:sldId id="462" r:id="rId21"/>
    <p:sldId id="460" r:id="rId22"/>
    <p:sldId id="395" r:id="rId23"/>
    <p:sldId id="396" r:id="rId24"/>
    <p:sldId id="401" r:id="rId25"/>
    <p:sldId id="450" r:id="rId26"/>
    <p:sldId id="397" r:id="rId27"/>
    <p:sldId id="403" r:id="rId28"/>
    <p:sldId id="451" r:id="rId29"/>
    <p:sldId id="463" r:id="rId30"/>
    <p:sldId id="278" r:id="rId31"/>
    <p:sldId id="453" r:id="rId32"/>
    <p:sldId id="424" r:id="rId33"/>
    <p:sldId id="464" r:id="rId34"/>
    <p:sldId id="468" r:id="rId35"/>
    <p:sldId id="469" r:id="rId36"/>
    <p:sldId id="470" r:id="rId37"/>
    <p:sldId id="410" r:id="rId38"/>
    <p:sldId id="411" r:id="rId39"/>
    <p:sldId id="282" r:id="rId40"/>
    <p:sldId id="465" r:id="rId41"/>
    <p:sldId id="466" r:id="rId42"/>
    <p:sldId id="455" r:id="rId43"/>
    <p:sldId id="456" r:id="rId44"/>
    <p:sldId id="457" r:id="rId45"/>
    <p:sldId id="418" r:id="rId46"/>
    <p:sldId id="471" r:id="rId47"/>
    <p:sldId id="379" r:id="rId48"/>
    <p:sldId id="472" r:id="rId49"/>
    <p:sldId id="474" r:id="rId50"/>
    <p:sldId id="475" r:id="rId51"/>
    <p:sldId id="480" r:id="rId52"/>
    <p:sldId id="476" r:id="rId53"/>
    <p:sldId id="477" r:id="rId54"/>
    <p:sldId id="430" r:id="rId55"/>
    <p:sldId id="431" r:id="rId56"/>
    <p:sldId id="434" r:id="rId57"/>
    <p:sldId id="435" r:id="rId58"/>
  </p:sldIdLst>
  <p:sldSz cx="9144000" cy="6858000" type="screen4x3"/>
  <p:notesSz cx="6858000" cy="9144000"/>
  <p:custDataLst>
    <p:tags r:id="rId6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2"/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7931" autoAdjust="0"/>
    <p:restoredTop sz="94660"/>
  </p:normalViewPr>
  <p:slideViewPr>
    <p:cSldViewPr>
      <p:cViewPr>
        <p:scale>
          <a:sx n="77" d="100"/>
          <a:sy n="77" d="100"/>
        </p:scale>
        <p:origin x="-14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6494A-B94E-49CA-A1E9-907F9B0AAD86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814C6E-0154-4656-9022-BA01B170E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19864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17B145-D55A-48E1-B3DC-7624D5D6899A}" type="slidenum">
              <a:rPr lang="en-US"/>
              <a:pPr/>
              <a:t>37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14C6E-0154-4656-9022-BA01B170E74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4681C28-AB9A-441E-A222-4262083DE6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59506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F0000-9979-40CA-ADAD-1A3971EDF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51890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93594-A46E-4F0C-A897-0FBA1C2D6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35020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4.wav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titi\YEN\YenGDMN07B\doc%20lan1.wav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8.png"/><Relationship Id="rId4" Type="http://schemas.openxmlformats.org/officeDocument/2006/relationships/audio" Target="../media/audio5.wav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8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15.gif"/><Relationship Id="rId9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giao%20an%20tao%20hinh.le%20mai\nhac%20hieu%20truyen%20hinh\The%20Cup%20Of%20Life%20FIFA%20World%20Cup%201998.mp3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1.wav"/><Relationship Id="rId7" Type="http://schemas.openxmlformats.org/officeDocument/2006/relationships/image" Target="../media/image64.jpe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6.png"/><Relationship Id="rId5" Type="http://schemas.openxmlformats.org/officeDocument/2006/relationships/image" Target="../media/image62.jpeg"/><Relationship Id="rId10" Type="http://schemas.openxmlformats.org/officeDocument/2006/relationships/image" Target="../media/image5.gif"/><Relationship Id="rId4" Type="http://schemas.openxmlformats.org/officeDocument/2006/relationships/hyperlink" Target="http://www.marcomgifts.com/showimage.asp?src=itm.foto.306_1.jpg&amp;path=&amp;ctype=&amp;cname=" TargetMode="External"/><Relationship Id="rId9" Type="http://schemas.openxmlformats.org/officeDocument/2006/relationships/image" Target="../media/image3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gif"/><Relationship Id="rId5" Type="http://schemas.openxmlformats.org/officeDocument/2006/relationships/image" Target="../media/image74.gif"/><Relationship Id="rId4" Type="http://schemas.openxmlformats.org/officeDocument/2006/relationships/image" Target="../media/image73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gif"/><Relationship Id="rId7" Type="http://schemas.openxmlformats.org/officeDocument/2006/relationships/image" Target="../media/image81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32.gif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5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gif"/><Relationship Id="rId5" Type="http://schemas.openxmlformats.org/officeDocument/2006/relationships/image" Target="../media/image101.gif"/><Relationship Id="rId4" Type="http://schemas.openxmlformats.org/officeDocument/2006/relationships/image" Target="../media/image100.gi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03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10" Type="http://schemas.openxmlformats.org/officeDocument/2006/relationships/image" Target="../media/image9.jpeg"/><Relationship Id="rId4" Type="http://schemas.openxmlformats.org/officeDocument/2006/relationships/image" Target="../media/image104.gif"/><Relationship Id="rId9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60.jpeg"/><Relationship Id="rId4" Type="http://schemas.openxmlformats.org/officeDocument/2006/relationships/image" Target="../media/image1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60.jpeg"/><Relationship Id="rId4" Type="http://schemas.openxmlformats.org/officeDocument/2006/relationships/image" Target="../media/image1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9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106.jpeg"/><Relationship Id="rId3" Type="http://schemas.openxmlformats.org/officeDocument/2006/relationships/audio" Target="../media/audio1.wav"/><Relationship Id="rId7" Type="http://schemas.openxmlformats.org/officeDocument/2006/relationships/image" Target="../media/image78.gif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gif"/><Relationship Id="rId11" Type="http://schemas.openxmlformats.org/officeDocument/2006/relationships/image" Target="../media/image108.jpeg"/><Relationship Id="rId5" Type="http://schemas.openxmlformats.org/officeDocument/2006/relationships/audio" Target="../media/audio7.wav"/><Relationship Id="rId10" Type="http://schemas.openxmlformats.org/officeDocument/2006/relationships/image" Target="../media/image81.gif"/><Relationship Id="rId4" Type="http://schemas.openxmlformats.org/officeDocument/2006/relationships/audio" Target="../media/audio9.wav"/><Relationship Id="rId9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notesSlide" Target="../notesSlides/notesSlide54.xml"/><Relationship Id="rId7" Type="http://schemas.microsoft.com/office/2007/relationships/media" Target="../media/media1.wm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32.gif"/><Relationship Id="rId4" Type="http://schemas.openxmlformats.org/officeDocument/2006/relationships/image" Target="../media/image102.gi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gif"/><Relationship Id="rId3" Type="http://schemas.openxmlformats.org/officeDocument/2006/relationships/video" Target="NULL" TargetMode="External"/><Relationship Id="rId7" Type="http://schemas.openxmlformats.org/officeDocument/2006/relationships/image" Target="../media/image113.gif"/><Relationship Id="rId2" Type="http://schemas.openxmlformats.org/officeDocument/2006/relationships/audio" Target="file:///D:\giao%20an%20tao%20hinh.le%20mai\nhac%20hieu%20truyen%20hinh\The%20Cup%20Of%20Life%20FIFA%20World%20Cup%201998.mp3" TargetMode="External"/><Relationship Id="rId1" Type="http://schemas.openxmlformats.org/officeDocument/2006/relationships/audio" Target="file:///D:\giao%20an%20am%20nhac\nhac%20hieu%20truyen%20hinh\The%20Cup%20Of%20Life%20FIFA%20World%20Cup%201998.mp3" TargetMode="External"/><Relationship Id="rId6" Type="http://schemas.openxmlformats.org/officeDocument/2006/relationships/image" Target="../media/image112.gif"/><Relationship Id="rId11" Type="http://schemas.openxmlformats.org/officeDocument/2006/relationships/image" Target="../media/image115.png"/><Relationship Id="rId5" Type="http://schemas.openxmlformats.org/officeDocument/2006/relationships/notesSlide" Target="../notesSlides/notesSlide55.xml"/><Relationship Id="rId10" Type="http://schemas.microsoft.com/office/2007/relationships/media" Target="../media/media2.wma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7.emf"/><Relationship Id="rId2" Type="http://schemas.openxmlformats.org/officeDocument/2006/relationships/audio" Target="file:///D:\giao%20an%20tao%20hinh.le%20mai\Co%20giao%5b1%5d.mp3" TargetMode="External"/><Relationship Id="rId1" Type="http://schemas.openxmlformats.org/officeDocument/2006/relationships/audio" Target="file:///G:\giao%20an%20tao%20hinh.le%20huong\nhac%20hieu%20truyen%20hinh\To%20am%20gia%20dinh%5b1%5d.mp3" TargetMode="External"/><Relationship Id="rId6" Type="http://schemas.openxmlformats.org/officeDocument/2006/relationships/image" Target="../media/image116.gif"/><Relationship Id="rId5" Type="http://schemas.openxmlformats.org/officeDocument/2006/relationships/audio" Target="../media/audio10.wav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56.xml"/><Relationship Id="rId9" Type="http://schemas.openxmlformats.org/officeDocument/2006/relationships/image" Target="../media/image119.gif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media" Target="../media/media3.wav"/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73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21.gif"/><Relationship Id="rId5" Type="http://schemas.openxmlformats.org/officeDocument/2006/relationships/image" Target="../media/image120.jpeg"/><Relationship Id="rId4" Type="http://schemas.openxmlformats.org/officeDocument/2006/relationships/audio" Target="../media/audio10.wav"/><Relationship Id="rId9" Type="http://schemas.openxmlformats.org/officeDocument/2006/relationships/image" Target="../media/image1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heartandleaf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533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heartandleaf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455" y="270164"/>
            <a:ext cx="533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 descr="heartandleafb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296400" cy="60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5250" y="-366136"/>
            <a:ext cx="1695450" cy="1744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5" name="Picture 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036" y="-941099"/>
            <a:ext cx="1695450" cy="1744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6" name="Picture 29" descr="n_blu01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105400"/>
            <a:ext cx="11350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ure 29" descr="n_blu01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50" y="3733800"/>
            <a:ext cx="19113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9" name="Picture 29" descr="n_blu01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38400" y="5181600"/>
            <a:ext cx="1108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0" name="Picture 29" descr="n_blu01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105400"/>
            <a:ext cx="11350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1" name="Picture 29" descr="n_blu01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334000"/>
            <a:ext cx="9874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2" name="Picture 14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3" name="Picture 15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63880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4" name="Picture 16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3340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5" name="Picture 17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339436"/>
            <a:ext cx="1676400" cy="18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6" name="Picture 18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7" name="Picture 19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63880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8" name="Picture 20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25780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9" name="Picture 21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79120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90" name="Picture 22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295400" y="533400"/>
            <a:ext cx="678180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Thượng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200" b="1" dirty="0" smtClean="0"/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nghề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 2015-2016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905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63 0.05086 L -0.04323 0.20088 C -0.05069 0.23255 -0.04983 0.27555 -0.04028 0.31716 C -0.03038 0.36454 -0.01423 0.39968 0.00573 0.42141 L 0.09445 0.52589 " pathEditMode="relative" rAng="-978766" ptsTypes="FffFF">
                                      <p:cBhvr>
                                        <p:cTn id="6" dur="2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253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44 0.52589 L 0.09444 0.1930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23 L 0.06927 0.15908 C 0.08542 0.19284 0.09063 0.23908 0.0849 0.28463 C 0.07813 0.33665 0.06216 0.37573 0.03837 0.40047 L -0.06666 0.52047 " pathEditMode="relative" rAng="583614" ptsTypes="FffFF">
                                      <p:cBhvr>
                                        <p:cTn id="10" dur="2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2737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6 0.52057 L -0.06666 0.18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</p:spPr>
      </p:pic>
    </p:spTree>
    <p:extLst>
      <p:ext uri="{BB962C8B-B14F-4D97-AF65-F5344CB8AC3E}">
        <p14:creationId xmlns="" xmlns:p14="http://schemas.microsoft.com/office/powerpoint/2010/main" val="255185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15" descr="1256883ait0xs1cuy"/>
          <p:cNvPicPr>
            <a:picLocks noChangeAspect="1" noChangeArrowheads="1" noCrop="1"/>
          </p:cNvPicPr>
          <p:nvPr/>
        </p:nvPicPr>
        <p:blipFill>
          <a:blip r:embed="rId4">
            <a:lum bright="-2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553200"/>
            <a:ext cx="891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6" descr="1256883ait0xs1cuy"/>
          <p:cNvPicPr>
            <a:picLocks noChangeAspect="1" noChangeArrowheads="1" noCrop="1"/>
          </p:cNvPicPr>
          <p:nvPr/>
        </p:nvPicPr>
        <p:blipFill>
          <a:blip r:embed="rId4">
            <a:lum bright="-2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0"/>
            <a:ext cx="87725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7" descr="1256883ait0xs1cuy"/>
          <p:cNvPicPr>
            <a:picLocks noChangeAspect="1" noChangeArrowheads="1" noCrop="1"/>
          </p:cNvPicPr>
          <p:nvPr/>
        </p:nvPicPr>
        <p:blipFill>
          <a:blip r:embed="rId4">
            <a:lum bright="-24000" contrast="-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67400" y="3276600"/>
            <a:ext cx="624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8" descr="1256883ait0xs1cuy"/>
          <p:cNvPicPr>
            <a:picLocks noChangeAspect="1" noChangeArrowheads="1" noCrop="1"/>
          </p:cNvPicPr>
          <p:nvPr/>
        </p:nvPicPr>
        <p:blipFill>
          <a:blip r:embed="rId4">
            <a:lum bright="-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61518" y="3261518"/>
            <a:ext cx="68580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04800"/>
            <a:ext cx="5257800" cy="312420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10" y="357187"/>
            <a:ext cx="3784889" cy="3071811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28999"/>
            <a:ext cx="3398836" cy="2750309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3942650" cy="2964873"/>
          </a:xfrm>
        </p:spPr>
      </p:pic>
    </p:spTree>
    <p:extLst>
      <p:ext uri="{BB962C8B-B14F-4D97-AF65-F5344CB8AC3E}">
        <p14:creationId xmlns="" xmlns:p14="http://schemas.microsoft.com/office/powerpoint/2010/main" val="1237398955"/>
      </p:ext>
    </p:extLst>
  </p:cSld>
  <p:clrMapOvr>
    <a:masterClrMapping/>
  </p:clrMapOvr>
  <p:transition advTm="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doc lan1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my chi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15531"/>
            <a:ext cx="4492198" cy="33900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5366">
            <a:off x="4658453" y="247012"/>
            <a:ext cx="4441866" cy="3409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19487"/>
            <a:ext cx="3855131" cy="2728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509"/>
            <a:ext cx="4038600" cy="36280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373031"/>
      </p:ext>
    </p:extLst>
  </p:cSld>
  <p:clrMapOvr>
    <a:masterClrMapping/>
  </p:clrMapOvr>
  <p:transition spd="slow" advTm="25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701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676650"/>
            <a:ext cx="4724400" cy="3181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-45687"/>
            <a:ext cx="4724400" cy="35387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3676650"/>
            <a:ext cx="4267200" cy="3181350"/>
          </a:xfrm>
          <a:prstGeom prst="rect">
            <a:avLst/>
          </a:prstGeom>
        </p:spPr>
      </p:pic>
      <p:pic>
        <p:nvPicPr>
          <p:cNvPr id="11" name="Picture 2" descr="D:\my chi\mu-bao-ho-msa-v-gar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835"/>
            <a:ext cx="4114800" cy="31836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92570150"/>
      </p:ext>
    </p:extLst>
  </p:cSld>
  <p:clrMapOvr>
    <a:masterClrMapping/>
  </p:clrMapOvr>
  <p:transition spd="slow" advTm="25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" y="0"/>
            <a:ext cx="4613564" cy="36376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505200"/>
            <a:ext cx="3816633" cy="2904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228600"/>
            <a:ext cx="3786286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7" y="3352800"/>
            <a:ext cx="4364491" cy="30566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030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11" descr="2eph5hc"/>
          <p:cNvPicPr>
            <a:picLocks noChangeAspect="1" noChangeArrowheads="1" noCrop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40080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2" descr="2eph5hc"/>
          <p:cNvPicPr>
            <a:picLocks noChangeAspect="1" noChangeArrowheads="1" noCrop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62000" y="0"/>
            <a:ext cx="7467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3" descr="2eph5hc"/>
          <p:cNvPicPr>
            <a:picLocks noChangeAspect="1" noChangeArrowheads="1" noCrop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6210300" y="31623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 descr="2eph5hc"/>
          <p:cNvPicPr>
            <a:picLocks noChangeAspect="1" noChangeArrowheads="1" noCrop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38400" y="3200400"/>
            <a:ext cx="525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5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lum bright="-36000" contrast="6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13" y="6092825"/>
            <a:ext cx="852487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6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lum bright="-36000" contrast="6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2825"/>
            <a:ext cx="8382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7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lum bright="-36000" contrast="6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2488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8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lum bright="-36000" contrast="6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13" y="0"/>
            <a:ext cx="8524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4" y="418306"/>
            <a:ext cx="4038600" cy="582316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1000"/>
            <a:ext cx="4038600" cy="5791200"/>
          </a:xfrm>
        </p:spPr>
      </p:pic>
    </p:spTree>
    <p:extLst>
      <p:ext uri="{BB962C8B-B14F-4D97-AF65-F5344CB8AC3E}">
        <p14:creationId xmlns="" xmlns:p14="http://schemas.microsoft.com/office/powerpoint/2010/main" val="3612474136"/>
      </p:ext>
    </p:extLst>
  </p:cSld>
  <p:clrMapOvr>
    <a:masterClrMapping/>
  </p:clrMapOvr>
  <p:transition advTm="9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4267200" cy="64770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2400"/>
            <a:ext cx="4038600" cy="6477000"/>
          </a:xfrm>
        </p:spPr>
      </p:pic>
    </p:spTree>
    <p:extLst>
      <p:ext uri="{BB962C8B-B14F-4D97-AF65-F5344CB8AC3E}">
        <p14:creationId xmlns="" xmlns:p14="http://schemas.microsoft.com/office/powerpoint/2010/main" val="314660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anh-n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647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8790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762999" cy="6553200"/>
          </a:xfrm>
        </p:spPr>
      </p:pic>
    </p:spTree>
    <p:extLst>
      <p:ext uri="{BB962C8B-B14F-4D97-AF65-F5344CB8AC3E}">
        <p14:creationId xmlns="" xmlns:p14="http://schemas.microsoft.com/office/powerpoint/2010/main" val="276556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1"/>
            <a:ext cx="8229600" cy="6248400"/>
          </a:xfrm>
        </p:spPr>
      </p:pic>
    </p:spTree>
    <p:extLst>
      <p:ext uri="{BB962C8B-B14F-4D97-AF65-F5344CB8AC3E}">
        <p14:creationId xmlns="" xmlns:p14="http://schemas.microsoft.com/office/powerpoint/2010/main" val="236936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AutoShape 5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0423" name="Picture 7" descr="hinh-nen-de-thuong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-1600200" y="1905000"/>
            <a:ext cx="91440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6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6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algn="ctr"/>
            <a:r>
              <a:rPr lang="en-US" sz="6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6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heartandleafb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-81172"/>
            <a:ext cx="533400" cy="739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eartandleafb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655" y="-81173"/>
            <a:ext cx="533400" cy="739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017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8153400" cy="5861050"/>
          </a:xfrm>
        </p:spPr>
      </p:pic>
    </p:spTree>
    <p:extLst>
      <p:ext uri="{BB962C8B-B14F-4D97-AF65-F5344CB8AC3E}">
        <p14:creationId xmlns="" xmlns:p14="http://schemas.microsoft.com/office/powerpoint/2010/main" val="231279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52400"/>
            <a:ext cx="8939665" cy="6553200"/>
          </a:xfrm>
        </p:spPr>
      </p:pic>
    </p:spTree>
    <p:extLst>
      <p:ext uri="{BB962C8B-B14F-4D97-AF65-F5344CB8AC3E}">
        <p14:creationId xmlns="" xmlns:p14="http://schemas.microsoft.com/office/powerpoint/2010/main" val="282225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kham-cho-tre-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10600" cy="6324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6241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 descr="tiem-ch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86800" cy="6400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5256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8686800" cy="6324600"/>
          </a:xfrm>
        </p:spPr>
      </p:pic>
    </p:spTree>
    <p:extLst>
      <p:ext uri="{BB962C8B-B14F-4D97-AF65-F5344CB8AC3E}">
        <p14:creationId xmlns="" xmlns:p14="http://schemas.microsoft.com/office/powerpoint/2010/main" val="195488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91177" cy="6324600"/>
          </a:xfrm>
        </p:spPr>
      </p:pic>
    </p:spTree>
    <p:extLst>
      <p:ext uri="{BB962C8B-B14F-4D97-AF65-F5344CB8AC3E}">
        <p14:creationId xmlns="" xmlns:p14="http://schemas.microsoft.com/office/powerpoint/2010/main" val="354159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 descr="images629867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458200" cy="6553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6095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12" descr="1256883ait0xs1cuy"/>
          <p:cNvPicPr>
            <a:picLocks noChangeAspect="1" noChangeArrowheads="1" noCrop="1"/>
          </p:cNvPicPr>
          <p:nvPr/>
        </p:nvPicPr>
        <p:blipFill>
          <a:blip r:embed="rId4">
            <a:lum bright="-2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553200"/>
            <a:ext cx="891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3" descr="1256883ait0xs1cuy"/>
          <p:cNvPicPr>
            <a:picLocks noChangeAspect="1" noChangeArrowheads="1" noCrop="1"/>
          </p:cNvPicPr>
          <p:nvPr/>
        </p:nvPicPr>
        <p:blipFill>
          <a:blip r:embed="rId4">
            <a:lum bright="-2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0"/>
            <a:ext cx="87725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 descr="1256883ait0xs1cuy"/>
          <p:cNvPicPr>
            <a:picLocks noChangeAspect="1" noChangeArrowheads="1" noCrop="1"/>
          </p:cNvPicPr>
          <p:nvPr/>
        </p:nvPicPr>
        <p:blipFill>
          <a:blip r:embed="rId4">
            <a:lum bright="-24000" contrast="-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67400" y="3276600"/>
            <a:ext cx="624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 descr="1256883ait0xs1cuy"/>
          <p:cNvPicPr>
            <a:picLocks noChangeAspect="1" noChangeArrowheads="1" noCrop="1"/>
          </p:cNvPicPr>
          <p:nvPr/>
        </p:nvPicPr>
        <p:blipFill>
          <a:blip r:embed="rId4">
            <a:lum bright="-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61518" y="3261518"/>
            <a:ext cx="68580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445" y="457200"/>
            <a:ext cx="4038600" cy="2438397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09" y="3200400"/>
            <a:ext cx="4286250" cy="297180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200"/>
            <a:ext cx="3733800" cy="24384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6109" y="1617703"/>
            <a:ext cx="1600197" cy="955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69" y="3197296"/>
            <a:ext cx="4085231" cy="3051104"/>
          </a:xfrm>
        </p:spPr>
      </p:pic>
    </p:spTree>
    <p:extLst>
      <p:ext uri="{BB962C8B-B14F-4D97-AF65-F5344CB8AC3E}">
        <p14:creationId xmlns="" xmlns:p14="http://schemas.microsoft.com/office/powerpoint/2010/main" val="451900743"/>
      </p:ext>
    </p:extLst>
  </p:cSld>
  <p:clrMapOvr>
    <a:masterClrMapping/>
  </p:clrMapOvr>
  <p:transition advTm="12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3962400" cy="2895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61" y="2971801"/>
            <a:ext cx="8393339" cy="3152774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/>
          </p:nvPr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09" y="-13855"/>
            <a:ext cx="4391891" cy="31370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0771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3790950" cy="35052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08" y="4003964"/>
            <a:ext cx="3627192" cy="2597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32509"/>
            <a:ext cx="3429000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2" y="3581400"/>
            <a:ext cx="3588327" cy="3200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280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hinhnen1_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20"/>
          <p:cNvSpPr>
            <a:spLocks noChangeArrowheads="1" noChangeShapeType="1" noTextEdit="1"/>
          </p:cNvSpPr>
          <p:nvPr/>
        </p:nvSpPr>
        <p:spPr bwMode="auto">
          <a:xfrm>
            <a:off x="2819400" y="685800"/>
            <a:ext cx="5791200" cy="3733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Hoạt</a:t>
            </a:r>
            <a:r>
              <a:rPr lang="en-US" sz="3600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600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động</a:t>
            </a:r>
            <a:r>
              <a:rPr lang="en-US" sz="3600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2</a:t>
            </a: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:  </a:t>
            </a:r>
            <a:endParaRPr lang="en-US" sz="3600" b="1" kern="10" spc="-360" dirty="0" smtClean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b="1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tìm</a:t>
            </a:r>
            <a:r>
              <a:rPr lang="en-US" sz="3600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hiểu</a:t>
            </a: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một</a:t>
            </a: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số</a:t>
            </a: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nghề</a:t>
            </a:r>
            <a:endParaRPr lang="en-US" sz="3600" b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70" name="The Cup Of Life FIFA World Cup 1998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1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eartandleafb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05298" y="-4374574"/>
            <a:ext cx="533400" cy="914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2257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760" fill="hold"/>
                                        <p:tgtEl>
                                          <p:spTgt spid="20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219_5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534400" cy="617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7956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7" y="228600"/>
            <a:ext cx="8702723" cy="6324599"/>
          </a:xfrm>
        </p:spPr>
      </p:pic>
    </p:spTree>
    <p:extLst>
      <p:ext uri="{BB962C8B-B14F-4D97-AF65-F5344CB8AC3E}">
        <p14:creationId xmlns="" xmlns:p14="http://schemas.microsoft.com/office/powerpoint/2010/main" val="383952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" y="0"/>
            <a:ext cx="912975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9491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4"/>
          <p:cNvSpPr>
            <a:spLocks noChangeArrowheads="1"/>
          </p:cNvSpPr>
          <p:nvPr/>
        </p:nvSpPr>
        <p:spPr bwMode="auto">
          <a:xfrm>
            <a:off x="1524000" y="3355975"/>
            <a:ext cx="158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Thước kẻ</a:t>
            </a:r>
          </a:p>
        </p:txBody>
      </p:sp>
      <p:pic>
        <p:nvPicPr>
          <p:cNvPr id="136199" name="Picture 7" descr="Xem ảnh với kích cỡ đầy đủ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76600"/>
            <a:ext cx="23764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0" name="Rectangle 8"/>
          <p:cNvSpPr>
            <a:spLocks noChangeArrowheads="1"/>
          </p:cNvSpPr>
          <p:nvPr/>
        </p:nvSpPr>
        <p:spPr bwMode="auto">
          <a:xfrm>
            <a:off x="4876800" y="32004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Bút</a:t>
            </a:r>
          </a:p>
        </p:txBody>
      </p:sp>
      <p:pic>
        <p:nvPicPr>
          <p:cNvPr id="136201" name="Picture 9" descr="sany0105h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CFD4EA"/>
              </a:clrFrom>
              <a:clrTo>
                <a:srgbClr val="CFD4EA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61" t="11752" r="9435" b="7291"/>
          <a:stretch>
            <a:fillRect/>
          </a:stretch>
        </p:blipFill>
        <p:spPr bwMode="auto">
          <a:xfrm>
            <a:off x="609600" y="838200"/>
            <a:ext cx="3429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2" name="Rectangle 10"/>
          <p:cNvSpPr>
            <a:spLocks noChangeArrowheads="1"/>
          </p:cNvSpPr>
          <p:nvPr/>
        </p:nvSpPr>
        <p:spPr bwMode="auto">
          <a:xfrm>
            <a:off x="1371600" y="333375"/>
            <a:ext cx="147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</a:t>
            </a: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ái bảng</a:t>
            </a:r>
          </a:p>
        </p:txBody>
      </p:sp>
      <p:sp>
        <p:nvSpPr>
          <p:cNvPr id="136204" name="Rectangle 12"/>
          <p:cNvSpPr>
            <a:spLocks noChangeArrowheads="1"/>
          </p:cNvSpPr>
          <p:nvPr/>
        </p:nvSpPr>
        <p:spPr bwMode="auto">
          <a:xfrm>
            <a:off x="6781800" y="32766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Giáo</a:t>
            </a:r>
            <a:r>
              <a:rPr 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án</a:t>
            </a:r>
            <a:endParaRPr lang="en-US" sz="2400" b="1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36205" name="Picture 13" descr="Picture33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10000"/>
            <a:ext cx="2671763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6" name="Picture 14" descr="Picture2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001" b="22667"/>
          <a:stretch>
            <a:fillRect/>
          </a:stretch>
        </p:blipFill>
        <p:spPr bwMode="auto">
          <a:xfrm>
            <a:off x="457200" y="4114800"/>
            <a:ext cx="3657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5" descr="2eph5hc"/>
          <p:cNvPicPr>
            <a:picLocks noChangeAspect="1" noChangeArrowheads="1" noCrop="1"/>
          </p:cNvPicPr>
          <p:nvPr/>
        </p:nvPicPr>
        <p:blipFill>
          <a:blip r:embed="rId9">
            <a:lum brigh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40080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6" descr="2eph5hc"/>
          <p:cNvPicPr>
            <a:picLocks noChangeAspect="1" noChangeArrowheads="1" noCrop="1"/>
          </p:cNvPicPr>
          <p:nvPr/>
        </p:nvPicPr>
        <p:blipFill>
          <a:blip r:embed="rId9">
            <a:lum brigh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62000" y="0"/>
            <a:ext cx="7467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7" descr="2eph5hc"/>
          <p:cNvPicPr>
            <a:picLocks noChangeAspect="1" noChangeArrowheads="1" noCrop="1"/>
          </p:cNvPicPr>
          <p:nvPr/>
        </p:nvPicPr>
        <p:blipFill>
          <a:blip r:embed="rId9">
            <a:lum brigh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6210300" y="31623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8" descr="2eph5hc"/>
          <p:cNvPicPr>
            <a:picLocks noChangeAspect="1" noChangeArrowheads="1" noCrop="1"/>
          </p:cNvPicPr>
          <p:nvPr/>
        </p:nvPicPr>
        <p:blipFill>
          <a:blip r:embed="rId9">
            <a:lum brigh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38400" y="3200400"/>
            <a:ext cx="525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9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0">
            <a:lum bright="-36000" contrast="6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13" y="6092825"/>
            <a:ext cx="852487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0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0">
            <a:lum bright="-36000" contrast="6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2825"/>
            <a:ext cx="8382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1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0">
            <a:lum bright="-36000" contrast="6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2488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22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0">
            <a:lum bright="-36000" contrast="6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13" y="0"/>
            <a:ext cx="8524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25" descr="Picture121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13" t="17857" r="4686" b="14285"/>
          <a:stretch>
            <a:fillRect/>
          </a:stretch>
        </p:blipFill>
        <p:spPr bwMode="auto">
          <a:xfrm>
            <a:off x="4191000" y="914400"/>
            <a:ext cx="1828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18" name="Rectangle 26"/>
          <p:cNvSpPr>
            <a:spLocks noChangeArrowheads="1"/>
          </p:cNvSpPr>
          <p:nvPr/>
        </p:nvSpPr>
        <p:spPr bwMode="auto">
          <a:xfrm>
            <a:off x="3886200" y="381000"/>
            <a:ext cx="1616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Viên phấm</a:t>
            </a:r>
            <a:endParaRPr lang="en-US" sz="2400" b="1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81" y="1049807"/>
            <a:ext cx="2743200" cy="201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6643255" y="397524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Cập</a:t>
            </a:r>
            <a:endParaRPr lang="en-US" sz="2400" b="1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348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6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6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6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6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6" grpId="0"/>
      <p:bldP spid="136200" grpId="0"/>
      <p:bldP spid="136202" grpId="0"/>
      <p:bldP spid="136204" grpId="0"/>
      <p:bldP spid="136218" grpId="0"/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76400"/>
            <a:ext cx="4060698" cy="2822864"/>
          </a:xfrm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71600"/>
            <a:ext cx="4092575" cy="3467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430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04800"/>
            <a:ext cx="8283551" cy="6324600"/>
          </a:xfrm>
        </p:spPr>
      </p:pic>
    </p:spTree>
    <p:extLst>
      <p:ext uri="{BB962C8B-B14F-4D97-AF65-F5344CB8AC3E}">
        <p14:creationId xmlns="" xmlns:p14="http://schemas.microsoft.com/office/powerpoint/2010/main" val="252547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images648209_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610600" cy="647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3274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2"/>
          <p:cNvGrpSpPr>
            <a:grpSpLocks/>
          </p:cNvGrpSpPr>
          <p:nvPr/>
        </p:nvGrpSpPr>
        <p:grpSpPr bwMode="auto">
          <a:xfrm flipH="1" flipV="1">
            <a:off x="0" y="0"/>
            <a:ext cx="1800225" cy="1565275"/>
            <a:chOff x="4368" y="2880"/>
            <a:chExt cx="1200" cy="1289"/>
          </a:xfrm>
        </p:grpSpPr>
        <p:sp>
          <p:nvSpPr>
            <p:cNvPr id="58371" name="Freeform 3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1572 h 1572"/>
                <a:gd name="T2" fmla="*/ 136 w 1337"/>
                <a:gd name="T3" fmla="*/ 1565 h 1572"/>
                <a:gd name="T4" fmla="*/ 269 w 1337"/>
                <a:gd name="T5" fmla="*/ 1541 h 1572"/>
                <a:gd name="T6" fmla="*/ 398 w 1337"/>
                <a:gd name="T7" fmla="*/ 1500 h 1572"/>
                <a:gd name="T8" fmla="*/ 521 w 1337"/>
                <a:gd name="T9" fmla="*/ 1447 h 1572"/>
                <a:gd name="T10" fmla="*/ 637 w 1337"/>
                <a:gd name="T11" fmla="*/ 1382 h 1572"/>
                <a:gd name="T12" fmla="*/ 748 w 1337"/>
                <a:gd name="T13" fmla="*/ 1304 h 1572"/>
                <a:gd name="T14" fmla="*/ 850 w 1337"/>
                <a:gd name="T15" fmla="*/ 1213 h 1572"/>
                <a:gd name="T16" fmla="*/ 946 w 1337"/>
                <a:gd name="T17" fmla="*/ 1112 h 1572"/>
                <a:gd name="T18" fmla="*/ 1032 w 1337"/>
                <a:gd name="T19" fmla="*/ 999 h 1572"/>
                <a:gd name="T20" fmla="*/ 1109 w 1337"/>
                <a:gd name="T21" fmla="*/ 879 h 1572"/>
                <a:gd name="T22" fmla="*/ 1176 w 1337"/>
                <a:gd name="T23" fmla="*/ 749 h 1572"/>
                <a:gd name="T24" fmla="*/ 1231 w 1337"/>
                <a:gd name="T25" fmla="*/ 612 h 1572"/>
                <a:gd name="T26" fmla="*/ 1276 w 1337"/>
                <a:gd name="T27" fmla="*/ 468 h 1572"/>
                <a:gd name="T28" fmla="*/ 1311 w 1337"/>
                <a:gd name="T29" fmla="*/ 316 h 1572"/>
                <a:gd name="T30" fmla="*/ 1331 w 1337"/>
                <a:gd name="T31" fmla="*/ 160 h 1572"/>
                <a:gd name="T32" fmla="*/ 1337 w 1337"/>
                <a:gd name="T33" fmla="*/ 0 h 1572"/>
                <a:gd name="T34" fmla="*/ 1245 w 1337"/>
                <a:gd name="T35" fmla="*/ 0 h 1572"/>
                <a:gd name="T36" fmla="*/ 1238 w 1337"/>
                <a:gd name="T37" fmla="*/ 149 h 1572"/>
                <a:gd name="T38" fmla="*/ 1221 w 1337"/>
                <a:gd name="T39" fmla="*/ 297 h 1572"/>
                <a:gd name="T40" fmla="*/ 1189 w 1337"/>
                <a:gd name="T41" fmla="*/ 436 h 1572"/>
                <a:gd name="T42" fmla="*/ 1148 w 1337"/>
                <a:gd name="T43" fmla="*/ 570 h 1572"/>
                <a:gd name="T44" fmla="*/ 1094 w 1337"/>
                <a:gd name="T45" fmla="*/ 698 h 1572"/>
                <a:gd name="T46" fmla="*/ 1033 w 1337"/>
                <a:gd name="T47" fmla="*/ 817 h 1572"/>
                <a:gd name="T48" fmla="*/ 961 w 1337"/>
                <a:gd name="T49" fmla="*/ 931 h 1572"/>
                <a:gd name="T50" fmla="*/ 881 w 1337"/>
                <a:gd name="T51" fmla="*/ 1035 h 1572"/>
                <a:gd name="T52" fmla="*/ 793 w 1337"/>
                <a:gd name="T53" fmla="*/ 1130 h 1572"/>
                <a:gd name="T54" fmla="*/ 696 w 1337"/>
                <a:gd name="T55" fmla="*/ 1214 h 1572"/>
                <a:gd name="T56" fmla="*/ 594 w 1337"/>
                <a:gd name="T57" fmla="*/ 1286 h 1572"/>
                <a:gd name="T58" fmla="*/ 485 w 1337"/>
                <a:gd name="T59" fmla="*/ 1348 h 1572"/>
                <a:gd name="T60" fmla="*/ 372 w 1337"/>
                <a:gd name="T61" fmla="*/ 1398 h 1572"/>
                <a:gd name="T62" fmla="*/ 253 w 1337"/>
                <a:gd name="T63" fmla="*/ 1435 h 1572"/>
                <a:gd name="T64" fmla="*/ 128 w 1337"/>
                <a:gd name="T65" fmla="*/ 1455 h 1572"/>
                <a:gd name="T66" fmla="*/ 0 w 1337"/>
                <a:gd name="T67" fmla="*/ 1464 h 1572"/>
                <a:gd name="T68" fmla="*/ 0 w 1337"/>
                <a:gd name="T69" fmla="*/ 1572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2" name="Freeform 4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083 w 1176"/>
                <a:gd name="T1" fmla="*/ 0 h 1382"/>
                <a:gd name="T2" fmla="*/ 1078 w 1176"/>
                <a:gd name="T3" fmla="*/ 131 h 1382"/>
                <a:gd name="T4" fmla="*/ 1062 w 1176"/>
                <a:gd name="T5" fmla="*/ 257 h 1382"/>
                <a:gd name="T6" fmla="*/ 1036 w 1176"/>
                <a:gd name="T7" fmla="*/ 379 h 1382"/>
                <a:gd name="T8" fmla="*/ 999 w 1176"/>
                <a:gd name="T9" fmla="*/ 495 h 1382"/>
                <a:gd name="T10" fmla="*/ 953 w 1176"/>
                <a:gd name="T11" fmla="*/ 607 h 1382"/>
                <a:gd name="T12" fmla="*/ 898 w 1176"/>
                <a:gd name="T13" fmla="*/ 713 h 1382"/>
                <a:gd name="T14" fmla="*/ 836 w 1176"/>
                <a:gd name="T15" fmla="*/ 811 h 1382"/>
                <a:gd name="T16" fmla="*/ 767 w 1176"/>
                <a:gd name="T17" fmla="*/ 901 h 1382"/>
                <a:gd name="T18" fmla="*/ 691 w 1176"/>
                <a:gd name="T19" fmla="*/ 982 h 1382"/>
                <a:gd name="T20" fmla="*/ 606 w 1176"/>
                <a:gd name="T21" fmla="*/ 1056 h 1382"/>
                <a:gd name="T22" fmla="*/ 516 w 1176"/>
                <a:gd name="T23" fmla="*/ 1120 h 1382"/>
                <a:gd name="T24" fmla="*/ 421 w 1176"/>
                <a:gd name="T25" fmla="*/ 1174 h 1382"/>
                <a:gd name="T26" fmla="*/ 322 w 1176"/>
                <a:gd name="T27" fmla="*/ 1217 h 1382"/>
                <a:gd name="T28" fmla="*/ 219 w 1176"/>
                <a:gd name="T29" fmla="*/ 1248 h 1382"/>
                <a:gd name="T30" fmla="*/ 111 w 1176"/>
                <a:gd name="T31" fmla="*/ 1267 h 1382"/>
                <a:gd name="T32" fmla="*/ 0 w 1176"/>
                <a:gd name="T33" fmla="*/ 1274 h 1382"/>
                <a:gd name="T34" fmla="*/ 0 w 1176"/>
                <a:gd name="T35" fmla="*/ 1382 h 1382"/>
                <a:gd name="T36" fmla="*/ 120 w 1176"/>
                <a:gd name="T37" fmla="*/ 1376 h 1382"/>
                <a:gd name="T38" fmla="*/ 236 w 1176"/>
                <a:gd name="T39" fmla="*/ 1353 h 1382"/>
                <a:gd name="T40" fmla="*/ 349 w 1176"/>
                <a:gd name="T41" fmla="*/ 1320 h 1382"/>
                <a:gd name="T42" fmla="*/ 456 w 1176"/>
                <a:gd name="T43" fmla="*/ 1274 h 1382"/>
                <a:gd name="T44" fmla="*/ 560 w 1176"/>
                <a:gd name="T45" fmla="*/ 1216 h 1382"/>
                <a:gd name="T46" fmla="*/ 658 w 1176"/>
                <a:gd name="T47" fmla="*/ 1145 h 1382"/>
                <a:gd name="T48" fmla="*/ 748 w 1176"/>
                <a:gd name="T49" fmla="*/ 1066 h 1382"/>
                <a:gd name="T50" fmla="*/ 831 w 1176"/>
                <a:gd name="T51" fmla="*/ 977 h 1382"/>
                <a:gd name="T52" fmla="*/ 907 w 1176"/>
                <a:gd name="T53" fmla="*/ 879 h 1382"/>
                <a:gd name="T54" fmla="*/ 975 w 1176"/>
                <a:gd name="T55" fmla="*/ 773 h 1382"/>
                <a:gd name="T56" fmla="*/ 1034 w 1176"/>
                <a:gd name="T57" fmla="*/ 659 h 1382"/>
                <a:gd name="T58" fmla="*/ 1083 w 1176"/>
                <a:gd name="T59" fmla="*/ 536 h 1382"/>
                <a:gd name="T60" fmla="*/ 1123 w 1176"/>
                <a:gd name="T61" fmla="*/ 410 h 1382"/>
                <a:gd name="T62" fmla="*/ 1151 w 1176"/>
                <a:gd name="T63" fmla="*/ 277 h 1382"/>
                <a:gd name="T64" fmla="*/ 1170 w 1176"/>
                <a:gd name="T65" fmla="*/ 141 h 1382"/>
                <a:gd name="T66" fmla="*/ 1176 w 1176"/>
                <a:gd name="T67" fmla="*/ 0 h 1382"/>
                <a:gd name="T68" fmla="*/ 1083 w 1176"/>
                <a:gd name="T69" fmla="*/ 0 h 1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3" name="Freeform 5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922 w 1014"/>
                <a:gd name="T1" fmla="*/ 0 h 1193"/>
                <a:gd name="T2" fmla="*/ 916 w 1014"/>
                <a:gd name="T3" fmla="*/ 112 h 1193"/>
                <a:gd name="T4" fmla="*/ 904 w 1014"/>
                <a:gd name="T5" fmla="*/ 220 h 1193"/>
                <a:gd name="T6" fmla="*/ 881 w 1014"/>
                <a:gd name="T7" fmla="*/ 322 h 1193"/>
                <a:gd name="T8" fmla="*/ 850 w 1014"/>
                <a:gd name="T9" fmla="*/ 423 h 1193"/>
                <a:gd name="T10" fmla="*/ 810 w 1014"/>
                <a:gd name="T11" fmla="*/ 517 h 1193"/>
                <a:gd name="T12" fmla="*/ 764 w 1014"/>
                <a:gd name="T13" fmla="*/ 607 h 1193"/>
                <a:gd name="T14" fmla="*/ 711 w 1014"/>
                <a:gd name="T15" fmla="*/ 691 h 1193"/>
                <a:gd name="T16" fmla="*/ 651 w 1014"/>
                <a:gd name="T17" fmla="*/ 767 h 1193"/>
                <a:gd name="T18" fmla="*/ 587 w 1014"/>
                <a:gd name="T19" fmla="*/ 838 h 1193"/>
                <a:gd name="T20" fmla="*/ 515 w 1014"/>
                <a:gd name="T21" fmla="*/ 899 h 1193"/>
                <a:gd name="T22" fmla="*/ 439 w 1014"/>
                <a:gd name="T23" fmla="*/ 953 h 1193"/>
                <a:gd name="T24" fmla="*/ 359 w 1014"/>
                <a:gd name="T25" fmla="*/ 1000 h 1193"/>
                <a:gd name="T26" fmla="*/ 275 w 1014"/>
                <a:gd name="T27" fmla="*/ 1037 h 1193"/>
                <a:gd name="T28" fmla="*/ 186 w 1014"/>
                <a:gd name="T29" fmla="*/ 1064 h 1193"/>
                <a:gd name="T30" fmla="*/ 95 w 1014"/>
                <a:gd name="T31" fmla="*/ 1078 h 1193"/>
                <a:gd name="T32" fmla="*/ 0 w 1014"/>
                <a:gd name="T33" fmla="*/ 1085 h 1193"/>
                <a:gd name="T34" fmla="*/ 0 w 1014"/>
                <a:gd name="T35" fmla="*/ 1193 h 1193"/>
                <a:gd name="T36" fmla="*/ 104 w 1014"/>
                <a:gd name="T37" fmla="*/ 1187 h 1193"/>
                <a:gd name="T38" fmla="*/ 202 w 1014"/>
                <a:gd name="T39" fmla="*/ 1169 h 1193"/>
                <a:gd name="T40" fmla="*/ 302 w 1014"/>
                <a:gd name="T41" fmla="*/ 1139 h 1193"/>
                <a:gd name="T42" fmla="*/ 394 w 1014"/>
                <a:gd name="T43" fmla="*/ 1100 h 1193"/>
                <a:gd name="T44" fmla="*/ 483 w 1014"/>
                <a:gd name="T45" fmla="*/ 1049 h 1193"/>
                <a:gd name="T46" fmla="*/ 567 w 1014"/>
                <a:gd name="T47" fmla="*/ 989 h 1193"/>
                <a:gd name="T48" fmla="*/ 644 w 1014"/>
                <a:gd name="T49" fmla="*/ 921 h 1193"/>
                <a:gd name="T50" fmla="*/ 717 w 1014"/>
                <a:gd name="T51" fmla="*/ 844 h 1193"/>
                <a:gd name="T52" fmla="*/ 781 w 1014"/>
                <a:gd name="T53" fmla="*/ 759 h 1193"/>
                <a:gd name="T54" fmla="*/ 840 w 1014"/>
                <a:gd name="T55" fmla="*/ 667 h 1193"/>
                <a:gd name="T56" fmla="*/ 892 w 1014"/>
                <a:gd name="T57" fmla="*/ 569 h 1193"/>
                <a:gd name="T58" fmla="*/ 933 w 1014"/>
                <a:gd name="T59" fmla="*/ 465 h 1193"/>
                <a:gd name="T60" fmla="*/ 968 w 1014"/>
                <a:gd name="T61" fmla="*/ 355 h 1193"/>
                <a:gd name="T62" fmla="*/ 993 w 1014"/>
                <a:gd name="T63" fmla="*/ 239 h 1193"/>
                <a:gd name="T64" fmla="*/ 1008 w 1014"/>
                <a:gd name="T65" fmla="*/ 122 h 1193"/>
                <a:gd name="T66" fmla="*/ 1014 w 1014"/>
                <a:gd name="T67" fmla="*/ 0 h 1193"/>
                <a:gd name="T68" fmla="*/ 922 w 1014"/>
                <a:gd name="T69" fmla="*/ 0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4" name="Freeform 6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989 w 1272"/>
                <a:gd name="T1" fmla="*/ 0 h 1495"/>
                <a:gd name="T2" fmla="*/ 984 w 1272"/>
                <a:gd name="T3" fmla="*/ 121 h 1495"/>
                <a:gd name="T4" fmla="*/ 969 w 1272"/>
                <a:gd name="T5" fmla="*/ 236 h 1495"/>
                <a:gd name="T6" fmla="*/ 945 w 1272"/>
                <a:gd name="T7" fmla="*/ 348 h 1495"/>
                <a:gd name="T8" fmla="*/ 913 w 1272"/>
                <a:gd name="T9" fmla="*/ 452 h 1495"/>
                <a:gd name="T10" fmla="*/ 871 w 1272"/>
                <a:gd name="T11" fmla="*/ 554 h 1495"/>
                <a:gd name="T12" fmla="*/ 820 w 1272"/>
                <a:gd name="T13" fmla="*/ 650 h 1495"/>
                <a:gd name="T14" fmla="*/ 764 w 1272"/>
                <a:gd name="T15" fmla="*/ 742 h 1495"/>
                <a:gd name="T16" fmla="*/ 700 w 1272"/>
                <a:gd name="T17" fmla="*/ 823 h 1495"/>
                <a:gd name="T18" fmla="*/ 632 w 1272"/>
                <a:gd name="T19" fmla="*/ 897 h 1495"/>
                <a:gd name="T20" fmla="*/ 553 w 1272"/>
                <a:gd name="T21" fmla="*/ 964 h 1495"/>
                <a:gd name="T22" fmla="*/ 472 w 1272"/>
                <a:gd name="T23" fmla="*/ 1023 h 1495"/>
                <a:gd name="T24" fmla="*/ 385 w 1272"/>
                <a:gd name="T25" fmla="*/ 1072 h 1495"/>
                <a:gd name="T26" fmla="*/ 295 w 1272"/>
                <a:gd name="T27" fmla="*/ 1111 h 1495"/>
                <a:gd name="T28" fmla="*/ 201 w 1272"/>
                <a:gd name="T29" fmla="*/ 1139 h 1495"/>
                <a:gd name="T30" fmla="*/ 102 w 1272"/>
                <a:gd name="T31" fmla="*/ 1157 h 1495"/>
                <a:gd name="T32" fmla="*/ 0 w 1272"/>
                <a:gd name="T33" fmla="*/ 1162 h 1495"/>
                <a:gd name="T34" fmla="*/ 0 w 1272"/>
                <a:gd name="T35" fmla="*/ 1495 h 1495"/>
                <a:gd name="T36" fmla="*/ 130 w 1272"/>
                <a:gd name="T37" fmla="*/ 1487 h 1495"/>
                <a:gd name="T38" fmla="*/ 254 w 1272"/>
                <a:gd name="T39" fmla="*/ 1463 h 1495"/>
                <a:gd name="T40" fmla="*/ 377 w 1272"/>
                <a:gd name="T41" fmla="*/ 1428 h 1495"/>
                <a:gd name="T42" fmla="*/ 493 w 1272"/>
                <a:gd name="T43" fmla="*/ 1376 h 1495"/>
                <a:gd name="T44" fmla="*/ 605 w 1272"/>
                <a:gd name="T45" fmla="*/ 1314 h 1495"/>
                <a:gd name="T46" fmla="*/ 711 w 1272"/>
                <a:gd name="T47" fmla="*/ 1239 h 1495"/>
                <a:gd name="T48" fmla="*/ 807 w 1272"/>
                <a:gd name="T49" fmla="*/ 1153 h 1495"/>
                <a:gd name="T50" fmla="*/ 899 w 1272"/>
                <a:gd name="T51" fmla="*/ 1057 h 1495"/>
                <a:gd name="T52" fmla="*/ 980 w 1272"/>
                <a:gd name="T53" fmla="*/ 950 h 1495"/>
                <a:gd name="T54" fmla="*/ 1054 w 1272"/>
                <a:gd name="T55" fmla="*/ 837 h 1495"/>
                <a:gd name="T56" fmla="*/ 1117 w 1272"/>
                <a:gd name="T57" fmla="*/ 712 h 1495"/>
                <a:gd name="T58" fmla="*/ 1171 w 1272"/>
                <a:gd name="T59" fmla="*/ 581 h 1495"/>
                <a:gd name="T60" fmla="*/ 1214 w 1272"/>
                <a:gd name="T61" fmla="*/ 444 h 1495"/>
                <a:gd name="T62" fmla="*/ 1244 w 1272"/>
                <a:gd name="T63" fmla="*/ 300 h 1495"/>
                <a:gd name="T64" fmla="*/ 1264 w 1272"/>
                <a:gd name="T65" fmla="*/ 152 h 1495"/>
                <a:gd name="T66" fmla="*/ 1272 w 1272"/>
                <a:gd name="T67" fmla="*/ 0 h 1495"/>
                <a:gd name="T68" fmla="*/ 989 w 1272"/>
                <a:gd name="T69" fmla="*/ 0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5" name="Freeform 7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1572 h 1572"/>
                <a:gd name="T2" fmla="*/ 137 w 1338"/>
                <a:gd name="T3" fmla="*/ 1564 h 1572"/>
                <a:gd name="T4" fmla="*/ 271 w 1338"/>
                <a:gd name="T5" fmla="*/ 1540 h 1572"/>
                <a:gd name="T6" fmla="*/ 399 w 1338"/>
                <a:gd name="T7" fmla="*/ 1501 h 1572"/>
                <a:gd name="T8" fmla="*/ 521 w 1338"/>
                <a:gd name="T9" fmla="*/ 1448 h 1572"/>
                <a:gd name="T10" fmla="*/ 638 w 1338"/>
                <a:gd name="T11" fmla="*/ 1382 h 1572"/>
                <a:gd name="T12" fmla="*/ 749 w 1338"/>
                <a:gd name="T13" fmla="*/ 1304 h 1572"/>
                <a:gd name="T14" fmla="*/ 850 w 1338"/>
                <a:gd name="T15" fmla="*/ 1213 h 1572"/>
                <a:gd name="T16" fmla="*/ 947 w 1338"/>
                <a:gd name="T17" fmla="*/ 1112 h 1572"/>
                <a:gd name="T18" fmla="*/ 1033 w 1338"/>
                <a:gd name="T19" fmla="*/ 999 h 1572"/>
                <a:gd name="T20" fmla="*/ 1110 w 1338"/>
                <a:gd name="T21" fmla="*/ 879 h 1572"/>
                <a:gd name="T22" fmla="*/ 1176 w 1338"/>
                <a:gd name="T23" fmla="*/ 749 h 1572"/>
                <a:gd name="T24" fmla="*/ 1232 w 1338"/>
                <a:gd name="T25" fmla="*/ 612 h 1572"/>
                <a:gd name="T26" fmla="*/ 1277 w 1338"/>
                <a:gd name="T27" fmla="*/ 468 h 1572"/>
                <a:gd name="T28" fmla="*/ 1311 w 1338"/>
                <a:gd name="T29" fmla="*/ 316 h 1572"/>
                <a:gd name="T30" fmla="*/ 1332 w 1338"/>
                <a:gd name="T31" fmla="*/ 160 h 1572"/>
                <a:gd name="T32" fmla="*/ 1338 w 1338"/>
                <a:gd name="T33" fmla="*/ 0 h 1572"/>
                <a:gd name="T34" fmla="*/ 1246 w 1338"/>
                <a:gd name="T35" fmla="*/ 0 h 1572"/>
                <a:gd name="T36" fmla="*/ 1240 w 1338"/>
                <a:gd name="T37" fmla="*/ 150 h 1572"/>
                <a:gd name="T38" fmla="*/ 1221 w 1338"/>
                <a:gd name="T39" fmla="*/ 297 h 1572"/>
                <a:gd name="T40" fmla="*/ 1190 w 1338"/>
                <a:gd name="T41" fmla="*/ 436 h 1572"/>
                <a:gd name="T42" fmla="*/ 1148 w 1338"/>
                <a:gd name="T43" fmla="*/ 571 h 1572"/>
                <a:gd name="T44" fmla="*/ 1095 w 1338"/>
                <a:gd name="T45" fmla="*/ 698 h 1572"/>
                <a:gd name="T46" fmla="*/ 1034 w 1338"/>
                <a:gd name="T47" fmla="*/ 818 h 1572"/>
                <a:gd name="T48" fmla="*/ 962 w 1338"/>
                <a:gd name="T49" fmla="*/ 931 h 1572"/>
                <a:gd name="T50" fmla="*/ 882 w 1338"/>
                <a:gd name="T51" fmla="*/ 1036 h 1572"/>
                <a:gd name="T52" fmla="*/ 794 w 1338"/>
                <a:gd name="T53" fmla="*/ 1130 h 1572"/>
                <a:gd name="T54" fmla="*/ 697 w 1338"/>
                <a:gd name="T55" fmla="*/ 1215 h 1572"/>
                <a:gd name="T56" fmla="*/ 595 w 1338"/>
                <a:gd name="T57" fmla="*/ 1286 h 1572"/>
                <a:gd name="T58" fmla="*/ 486 w 1338"/>
                <a:gd name="T59" fmla="*/ 1348 h 1572"/>
                <a:gd name="T60" fmla="*/ 372 w 1338"/>
                <a:gd name="T61" fmla="*/ 1398 h 1572"/>
                <a:gd name="T62" fmla="*/ 253 w 1338"/>
                <a:gd name="T63" fmla="*/ 1435 h 1572"/>
                <a:gd name="T64" fmla="*/ 129 w 1338"/>
                <a:gd name="T65" fmla="*/ 1455 h 1572"/>
                <a:gd name="T66" fmla="*/ 0 w 1338"/>
                <a:gd name="T67" fmla="*/ 1464 h 1572"/>
                <a:gd name="T68" fmla="*/ 0 w 1338"/>
                <a:gd name="T69" fmla="*/ 1572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6" name="Freeform 8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084 w 1176"/>
                <a:gd name="T1" fmla="*/ 0 h 1383"/>
                <a:gd name="T2" fmla="*/ 1079 w 1176"/>
                <a:gd name="T3" fmla="*/ 131 h 1383"/>
                <a:gd name="T4" fmla="*/ 1063 w 1176"/>
                <a:gd name="T5" fmla="*/ 259 h 1383"/>
                <a:gd name="T6" fmla="*/ 1037 w 1176"/>
                <a:gd name="T7" fmla="*/ 379 h 1383"/>
                <a:gd name="T8" fmla="*/ 999 w 1176"/>
                <a:gd name="T9" fmla="*/ 496 h 1383"/>
                <a:gd name="T10" fmla="*/ 953 w 1176"/>
                <a:gd name="T11" fmla="*/ 607 h 1383"/>
                <a:gd name="T12" fmla="*/ 900 w 1176"/>
                <a:gd name="T13" fmla="*/ 713 h 1383"/>
                <a:gd name="T14" fmla="*/ 837 w 1176"/>
                <a:gd name="T15" fmla="*/ 811 h 1383"/>
                <a:gd name="T16" fmla="*/ 768 w 1176"/>
                <a:gd name="T17" fmla="*/ 901 h 1383"/>
                <a:gd name="T18" fmla="*/ 692 w 1176"/>
                <a:gd name="T19" fmla="*/ 984 h 1383"/>
                <a:gd name="T20" fmla="*/ 607 w 1176"/>
                <a:gd name="T21" fmla="*/ 1058 h 1383"/>
                <a:gd name="T22" fmla="*/ 517 w 1176"/>
                <a:gd name="T23" fmla="*/ 1120 h 1383"/>
                <a:gd name="T24" fmla="*/ 423 w 1176"/>
                <a:gd name="T25" fmla="*/ 1175 h 1383"/>
                <a:gd name="T26" fmla="*/ 323 w 1176"/>
                <a:gd name="T27" fmla="*/ 1220 h 1383"/>
                <a:gd name="T28" fmla="*/ 220 w 1176"/>
                <a:gd name="T29" fmla="*/ 1250 h 1383"/>
                <a:gd name="T30" fmla="*/ 112 w 1176"/>
                <a:gd name="T31" fmla="*/ 1269 h 1383"/>
                <a:gd name="T32" fmla="*/ 0 w 1176"/>
                <a:gd name="T33" fmla="*/ 1275 h 1383"/>
                <a:gd name="T34" fmla="*/ 0 w 1176"/>
                <a:gd name="T35" fmla="*/ 1383 h 1383"/>
                <a:gd name="T36" fmla="*/ 120 w 1176"/>
                <a:gd name="T37" fmla="*/ 1377 h 1383"/>
                <a:gd name="T38" fmla="*/ 236 w 1176"/>
                <a:gd name="T39" fmla="*/ 1354 h 1383"/>
                <a:gd name="T40" fmla="*/ 350 w 1176"/>
                <a:gd name="T41" fmla="*/ 1322 h 1383"/>
                <a:gd name="T42" fmla="*/ 457 w 1176"/>
                <a:gd name="T43" fmla="*/ 1275 h 1383"/>
                <a:gd name="T44" fmla="*/ 561 w 1176"/>
                <a:gd name="T45" fmla="*/ 1216 h 1383"/>
                <a:gd name="T46" fmla="*/ 659 w 1176"/>
                <a:gd name="T47" fmla="*/ 1148 h 1383"/>
                <a:gd name="T48" fmla="*/ 749 w 1176"/>
                <a:gd name="T49" fmla="*/ 1067 h 1383"/>
                <a:gd name="T50" fmla="*/ 832 w 1176"/>
                <a:gd name="T51" fmla="*/ 978 h 1383"/>
                <a:gd name="T52" fmla="*/ 907 w 1176"/>
                <a:gd name="T53" fmla="*/ 879 h 1383"/>
                <a:gd name="T54" fmla="*/ 976 w 1176"/>
                <a:gd name="T55" fmla="*/ 773 h 1383"/>
                <a:gd name="T56" fmla="*/ 1035 w 1176"/>
                <a:gd name="T57" fmla="*/ 659 h 1383"/>
                <a:gd name="T58" fmla="*/ 1084 w 1176"/>
                <a:gd name="T59" fmla="*/ 538 h 1383"/>
                <a:gd name="T60" fmla="*/ 1124 w 1176"/>
                <a:gd name="T61" fmla="*/ 411 h 1383"/>
                <a:gd name="T62" fmla="*/ 1152 w 1176"/>
                <a:gd name="T63" fmla="*/ 278 h 1383"/>
                <a:gd name="T64" fmla="*/ 1171 w 1176"/>
                <a:gd name="T65" fmla="*/ 141 h 1383"/>
                <a:gd name="T66" fmla="*/ 1176 w 1176"/>
                <a:gd name="T67" fmla="*/ 0 h 1383"/>
                <a:gd name="T68" fmla="*/ 1084 w 1176"/>
                <a:gd name="T69" fmla="*/ 0 h 1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7" name="Freeform 9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919 w 1011"/>
                <a:gd name="T1" fmla="*/ 0 h 1223"/>
                <a:gd name="T2" fmla="*/ 914 w 1011"/>
                <a:gd name="T3" fmla="*/ 112 h 1223"/>
                <a:gd name="T4" fmla="*/ 902 w 1011"/>
                <a:gd name="T5" fmla="*/ 222 h 1223"/>
                <a:gd name="T6" fmla="*/ 879 w 1011"/>
                <a:gd name="T7" fmla="*/ 326 h 1223"/>
                <a:gd name="T8" fmla="*/ 847 w 1011"/>
                <a:gd name="T9" fmla="*/ 428 h 1223"/>
                <a:gd name="T10" fmla="*/ 808 w 1011"/>
                <a:gd name="T11" fmla="*/ 525 h 1223"/>
                <a:gd name="T12" fmla="*/ 763 w 1011"/>
                <a:gd name="T13" fmla="*/ 619 h 1223"/>
                <a:gd name="T14" fmla="*/ 710 w 1011"/>
                <a:gd name="T15" fmla="*/ 703 h 1223"/>
                <a:gd name="T16" fmla="*/ 650 w 1011"/>
                <a:gd name="T17" fmla="*/ 785 h 1223"/>
                <a:gd name="T18" fmla="*/ 585 w 1011"/>
                <a:gd name="T19" fmla="*/ 857 h 1223"/>
                <a:gd name="T20" fmla="*/ 514 w 1011"/>
                <a:gd name="T21" fmla="*/ 920 h 1223"/>
                <a:gd name="T22" fmla="*/ 438 w 1011"/>
                <a:gd name="T23" fmla="*/ 979 h 1223"/>
                <a:gd name="T24" fmla="*/ 358 w 1011"/>
                <a:gd name="T25" fmla="*/ 1026 h 1223"/>
                <a:gd name="T26" fmla="*/ 274 w 1011"/>
                <a:gd name="T27" fmla="*/ 1063 h 1223"/>
                <a:gd name="T28" fmla="*/ 185 w 1011"/>
                <a:gd name="T29" fmla="*/ 1092 h 1223"/>
                <a:gd name="T30" fmla="*/ 94 w 1011"/>
                <a:gd name="T31" fmla="*/ 1109 h 1223"/>
                <a:gd name="T32" fmla="*/ 0 w 1011"/>
                <a:gd name="T33" fmla="*/ 1115 h 1223"/>
                <a:gd name="T34" fmla="*/ 0 w 1011"/>
                <a:gd name="T35" fmla="*/ 1223 h 1223"/>
                <a:gd name="T36" fmla="*/ 102 w 1011"/>
                <a:gd name="T37" fmla="*/ 1217 h 1223"/>
                <a:gd name="T38" fmla="*/ 204 w 1011"/>
                <a:gd name="T39" fmla="*/ 1198 h 1223"/>
                <a:gd name="T40" fmla="*/ 301 w 1011"/>
                <a:gd name="T41" fmla="*/ 1167 h 1223"/>
                <a:gd name="T42" fmla="*/ 393 w 1011"/>
                <a:gd name="T43" fmla="*/ 1125 h 1223"/>
                <a:gd name="T44" fmla="*/ 482 w 1011"/>
                <a:gd name="T45" fmla="*/ 1072 h 1223"/>
                <a:gd name="T46" fmla="*/ 566 w 1011"/>
                <a:gd name="T47" fmla="*/ 1009 h 1223"/>
                <a:gd name="T48" fmla="*/ 645 w 1011"/>
                <a:gd name="T49" fmla="*/ 939 h 1223"/>
                <a:gd name="T50" fmla="*/ 716 w 1011"/>
                <a:gd name="T51" fmla="*/ 858 h 1223"/>
                <a:gd name="T52" fmla="*/ 781 w 1011"/>
                <a:gd name="T53" fmla="*/ 770 h 1223"/>
                <a:gd name="T54" fmla="*/ 839 w 1011"/>
                <a:gd name="T55" fmla="*/ 675 h 1223"/>
                <a:gd name="T56" fmla="*/ 889 w 1011"/>
                <a:gd name="T57" fmla="*/ 573 h 1223"/>
                <a:gd name="T58" fmla="*/ 932 w 1011"/>
                <a:gd name="T59" fmla="*/ 470 h 1223"/>
                <a:gd name="T60" fmla="*/ 965 w 1011"/>
                <a:gd name="T61" fmla="*/ 358 h 1223"/>
                <a:gd name="T62" fmla="*/ 991 w 1011"/>
                <a:gd name="T63" fmla="*/ 240 h 1223"/>
                <a:gd name="T64" fmla="*/ 1006 w 1011"/>
                <a:gd name="T65" fmla="*/ 121 h 1223"/>
                <a:gd name="T66" fmla="*/ 1011 w 1011"/>
                <a:gd name="T67" fmla="*/ 0 h 1223"/>
                <a:gd name="T68" fmla="*/ 919 w 1011"/>
                <a:gd name="T69" fmla="*/ 0 h 1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8378" name="Group 10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58379" name="Picture 1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80" name="Picture 1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81" name="Picture 1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82" name="Picture 1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83" name="Picture 1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84" name="Picture 1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85" name="Picture 1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86" name="Picture 1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87" name="Picture 1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8388" name="Group 20"/>
          <p:cNvGrpSpPr>
            <a:grpSpLocks/>
          </p:cNvGrpSpPr>
          <p:nvPr/>
        </p:nvGrpSpPr>
        <p:grpSpPr bwMode="auto">
          <a:xfrm rot="10800000" flipH="1" flipV="1">
            <a:off x="7343775" y="5292725"/>
            <a:ext cx="1800225" cy="1565275"/>
            <a:chOff x="4368" y="2880"/>
            <a:chExt cx="1200" cy="1289"/>
          </a:xfrm>
        </p:grpSpPr>
        <p:sp>
          <p:nvSpPr>
            <p:cNvPr id="58389" name="Freeform 21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1572 h 1572"/>
                <a:gd name="T2" fmla="*/ 136 w 1337"/>
                <a:gd name="T3" fmla="*/ 1565 h 1572"/>
                <a:gd name="T4" fmla="*/ 269 w 1337"/>
                <a:gd name="T5" fmla="*/ 1541 h 1572"/>
                <a:gd name="T6" fmla="*/ 398 w 1337"/>
                <a:gd name="T7" fmla="*/ 1500 h 1572"/>
                <a:gd name="T8" fmla="*/ 521 w 1337"/>
                <a:gd name="T9" fmla="*/ 1447 h 1572"/>
                <a:gd name="T10" fmla="*/ 637 w 1337"/>
                <a:gd name="T11" fmla="*/ 1382 h 1572"/>
                <a:gd name="T12" fmla="*/ 748 w 1337"/>
                <a:gd name="T13" fmla="*/ 1304 h 1572"/>
                <a:gd name="T14" fmla="*/ 850 w 1337"/>
                <a:gd name="T15" fmla="*/ 1213 h 1572"/>
                <a:gd name="T16" fmla="*/ 946 w 1337"/>
                <a:gd name="T17" fmla="*/ 1112 h 1572"/>
                <a:gd name="T18" fmla="*/ 1032 w 1337"/>
                <a:gd name="T19" fmla="*/ 999 h 1572"/>
                <a:gd name="T20" fmla="*/ 1109 w 1337"/>
                <a:gd name="T21" fmla="*/ 879 h 1572"/>
                <a:gd name="T22" fmla="*/ 1176 w 1337"/>
                <a:gd name="T23" fmla="*/ 749 h 1572"/>
                <a:gd name="T24" fmla="*/ 1231 w 1337"/>
                <a:gd name="T25" fmla="*/ 612 h 1572"/>
                <a:gd name="T26" fmla="*/ 1276 w 1337"/>
                <a:gd name="T27" fmla="*/ 468 h 1572"/>
                <a:gd name="T28" fmla="*/ 1311 w 1337"/>
                <a:gd name="T29" fmla="*/ 316 h 1572"/>
                <a:gd name="T30" fmla="*/ 1331 w 1337"/>
                <a:gd name="T31" fmla="*/ 160 h 1572"/>
                <a:gd name="T32" fmla="*/ 1337 w 1337"/>
                <a:gd name="T33" fmla="*/ 0 h 1572"/>
                <a:gd name="T34" fmla="*/ 1245 w 1337"/>
                <a:gd name="T35" fmla="*/ 0 h 1572"/>
                <a:gd name="T36" fmla="*/ 1238 w 1337"/>
                <a:gd name="T37" fmla="*/ 149 h 1572"/>
                <a:gd name="T38" fmla="*/ 1221 w 1337"/>
                <a:gd name="T39" fmla="*/ 297 h 1572"/>
                <a:gd name="T40" fmla="*/ 1189 w 1337"/>
                <a:gd name="T41" fmla="*/ 436 h 1572"/>
                <a:gd name="T42" fmla="*/ 1148 w 1337"/>
                <a:gd name="T43" fmla="*/ 570 h 1572"/>
                <a:gd name="T44" fmla="*/ 1094 w 1337"/>
                <a:gd name="T45" fmla="*/ 698 h 1572"/>
                <a:gd name="T46" fmla="*/ 1033 w 1337"/>
                <a:gd name="T47" fmla="*/ 817 h 1572"/>
                <a:gd name="T48" fmla="*/ 961 w 1337"/>
                <a:gd name="T49" fmla="*/ 931 h 1572"/>
                <a:gd name="T50" fmla="*/ 881 w 1337"/>
                <a:gd name="T51" fmla="*/ 1035 h 1572"/>
                <a:gd name="T52" fmla="*/ 793 w 1337"/>
                <a:gd name="T53" fmla="*/ 1130 h 1572"/>
                <a:gd name="T54" fmla="*/ 696 w 1337"/>
                <a:gd name="T55" fmla="*/ 1214 h 1572"/>
                <a:gd name="T56" fmla="*/ 594 w 1337"/>
                <a:gd name="T57" fmla="*/ 1286 h 1572"/>
                <a:gd name="T58" fmla="*/ 485 w 1337"/>
                <a:gd name="T59" fmla="*/ 1348 h 1572"/>
                <a:gd name="T60" fmla="*/ 372 w 1337"/>
                <a:gd name="T61" fmla="*/ 1398 h 1572"/>
                <a:gd name="T62" fmla="*/ 253 w 1337"/>
                <a:gd name="T63" fmla="*/ 1435 h 1572"/>
                <a:gd name="T64" fmla="*/ 128 w 1337"/>
                <a:gd name="T65" fmla="*/ 1455 h 1572"/>
                <a:gd name="T66" fmla="*/ 0 w 1337"/>
                <a:gd name="T67" fmla="*/ 1464 h 1572"/>
                <a:gd name="T68" fmla="*/ 0 w 1337"/>
                <a:gd name="T69" fmla="*/ 1572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0" name="Freeform 22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083 w 1176"/>
                <a:gd name="T1" fmla="*/ 0 h 1382"/>
                <a:gd name="T2" fmla="*/ 1078 w 1176"/>
                <a:gd name="T3" fmla="*/ 131 h 1382"/>
                <a:gd name="T4" fmla="*/ 1062 w 1176"/>
                <a:gd name="T5" fmla="*/ 257 h 1382"/>
                <a:gd name="T6" fmla="*/ 1036 w 1176"/>
                <a:gd name="T7" fmla="*/ 379 h 1382"/>
                <a:gd name="T8" fmla="*/ 999 w 1176"/>
                <a:gd name="T9" fmla="*/ 495 h 1382"/>
                <a:gd name="T10" fmla="*/ 953 w 1176"/>
                <a:gd name="T11" fmla="*/ 607 h 1382"/>
                <a:gd name="T12" fmla="*/ 898 w 1176"/>
                <a:gd name="T13" fmla="*/ 713 h 1382"/>
                <a:gd name="T14" fmla="*/ 836 w 1176"/>
                <a:gd name="T15" fmla="*/ 811 h 1382"/>
                <a:gd name="T16" fmla="*/ 767 w 1176"/>
                <a:gd name="T17" fmla="*/ 901 h 1382"/>
                <a:gd name="T18" fmla="*/ 691 w 1176"/>
                <a:gd name="T19" fmla="*/ 982 h 1382"/>
                <a:gd name="T20" fmla="*/ 606 w 1176"/>
                <a:gd name="T21" fmla="*/ 1056 h 1382"/>
                <a:gd name="T22" fmla="*/ 516 w 1176"/>
                <a:gd name="T23" fmla="*/ 1120 h 1382"/>
                <a:gd name="T24" fmla="*/ 421 w 1176"/>
                <a:gd name="T25" fmla="*/ 1174 h 1382"/>
                <a:gd name="T26" fmla="*/ 322 w 1176"/>
                <a:gd name="T27" fmla="*/ 1217 h 1382"/>
                <a:gd name="T28" fmla="*/ 219 w 1176"/>
                <a:gd name="T29" fmla="*/ 1248 h 1382"/>
                <a:gd name="T30" fmla="*/ 111 w 1176"/>
                <a:gd name="T31" fmla="*/ 1267 h 1382"/>
                <a:gd name="T32" fmla="*/ 0 w 1176"/>
                <a:gd name="T33" fmla="*/ 1274 h 1382"/>
                <a:gd name="T34" fmla="*/ 0 w 1176"/>
                <a:gd name="T35" fmla="*/ 1382 h 1382"/>
                <a:gd name="T36" fmla="*/ 120 w 1176"/>
                <a:gd name="T37" fmla="*/ 1376 h 1382"/>
                <a:gd name="T38" fmla="*/ 236 w 1176"/>
                <a:gd name="T39" fmla="*/ 1353 h 1382"/>
                <a:gd name="T40" fmla="*/ 349 w 1176"/>
                <a:gd name="T41" fmla="*/ 1320 h 1382"/>
                <a:gd name="T42" fmla="*/ 456 w 1176"/>
                <a:gd name="T43" fmla="*/ 1274 h 1382"/>
                <a:gd name="T44" fmla="*/ 560 w 1176"/>
                <a:gd name="T45" fmla="*/ 1216 h 1382"/>
                <a:gd name="T46" fmla="*/ 658 w 1176"/>
                <a:gd name="T47" fmla="*/ 1145 h 1382"/>
                <a:gd name="T48" fmla="*/ 748 w 1176"/>
                <a:gd name="T49" fmla="*/ 1066 h 1382"/>
                <a:gd name="T50" fmla="*/ 831 w 1176"/>
                <a:gd name="T51" fmla="*/ 977 h 1382"/>
                <a:gd name="T52" fmla="*/ 907 w 1176"/>
                <a:gd name="T53" fmla="*/ 879 h 1382"/>
                <a:gd name="T54" fmla="*/ 975 w 1176"/>
                <a:gd name="T55" fmla="*/ 773 h 1382"/>
                <a:gd name="T56" fmla="*/ 1034 w 1176"/>
                <a:gd name="T57" fmla="*/ 659 h 1382"/>
                <a:gd name="T58" fmla="*/ 1083 w 1176"/>
                <a:gd name="T59" fmla="*/ 536 h 1382"/>
                <a:gd name="T60" fmla="*/ 1123 w 1176"/>
                <a:gd name="T61" fmla="*/ 410 h 1382"/>
                <a:gd name="T62" fmla="*/ 1151 w 1176"/>
                <a:gd name="T63" fmla="*/ 277 h 1382"/>
                <a:gd name="T64" fmla="*/ 1170 w 1176"/>
                <a:gd name="T65" fmla="*/ 141 h 1382"/>
                <a:gd name="T66" fmla="*/ 1176 w 1176"/>
                <a:gd name="T67" fmla="*/ 0 h 1382"/>
                <a:gd name="T68" fmla="*/ 1083 w 1176"/>
                <a:gd name="T69" fmla="*/ 0 h 1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1" name="Freeform 23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922 w 1014"/>
                <a:gd name="T1" fmla="*/ 0 h 1193"/>
                <a:gd name="T2" fmla="*/ 916 w 1014"/>
                <a:gd name="T3" fmla="*/ 112 h 1193"/>
                <a:gd name="T4" fmla="*/ 904 w 1014"/>
                <a:gd name="T5" fmla="*/ 220 h 1193"/>
                <a:gd name="T6" fmla="*/ 881 w 1014"/>
                <a:gd name="T7" fmla="*/ 322 h 1193"/>
                <a:gd name="T8" fmla="*/ 850 w 1014"/>
                <a:gd name="T9" fmla="*/ 423 h 1193"/>
                <a:gd name="T10" fmla="*/ 810 w 1014"/>
                <a:gd name="T11" fmla="*/ 517 h 1193"/>
                <a:gd name="T12" fmla="*/ 764 w 1014"/>
                <a:gd name="T13" fmla="*/ 607 h 1193"/>
                <a:gd name="T14" fmla="*/ 711 w 1014"/>
                <a:gd name="T15" fmla="*/ 691 h 1193"/>
                <a:gd name="T16" fmla="*/ 651 w 1014"/>
                <a:gd name="T17" fmla="*/ 767 h 1193"/>
                <a:gd name="T18" fmla="*/ 587 w 1014"/>
                <a:gd name="T19" fmla="*/ 838 h 1193"/>
                <a:gd name="T20" fmla="*/ 515 w 1014"/>
                <a:gd name="T21" fmla="*/ 899 h 1193"/>
                <a:gd name="T22" fmla="*/ 439 w 1014"/>
                <a:gd name="T23" fmla="*/ 953 h 1193"/>
                <a:gd name="T24" fmla="*/ 359 w 1014"/>
                <a:gd name="T25" fmla="*/ 1000 h 1193"/>
                <a:gd name="T26" fmla="*/ 275 w 1014"/>
                <a:gd name="T27" fmla="*/ 1037 h 1193"/>
                <a:gd name="T28" fmla="*/ 186 w 1014"/>
                <a:gd name="T29" fmla="*/ 1064 h 1193"/>
                <a:gd name="T30" fmla="*/ 95 w 1014"/>
                <a:gd name="T31" fmla="*/ 1078 h 1193"/>
                <a:gd name="T32" fmla="*/ 0 w 1014"/>
                <a:gd name="T33" fmla="*/ 1085 h 1193"/>
                <a:gd name="T34" fmla="*/ 0 w 1014"/>
                <a:gd name="T35" fmla="*/ 1193 h 1193"/>
                <a:gd name="T36" fmla="*/ 104 w 1014"/>
                <a:gd name="T37" fmla="*/ 1187 h 1193"/>
                <a:gd name="T38" fmla="*/ 202 w 1014"/>
                <a:gd name="T39" fmla="*/ 1169 h 1193"/>
                <a:gd name="T40" fmla="*/ 302 w 1014"/>
                <a:gd name="T41" fmla="*/ 1139 h 1193"/>
                <a:gd name="T42" fmla="*/ 394 w 1014"/>
                <a:gd name="T43" fmla="*/ 1100 h 1193"/>
                <a:gd name="T44" fmla="*/ 483 w 1014"/>
                <a:gd name="T45" fmla="*/ 1049 h 1193"/>
                <a:gd name="T46" fmla="*/ 567 w 1014"/>
                <a:gd name="T47" fmla="*/ 989 h 1193"/>
                <a:gd name="T48" fmla="*/ 644 w 1014"/>
                <a:gd name="T49" fmla="*/ 921 h 1193"/>
                <a:gd name="T50" fmla="*/ 717 w 1014"/>
                <a:gd name="T51" fmla="*/ 844 h 1193"/>
                <a:gd name="T52" fmla="*/ 781 w 1014"/>
                <a:gd name="T53" fmla="*/ 759 h 1193"/>
                <a:gd name="T54" fmla="*/ 840 w 1014"/>
                <a:gd name="T55" fmla="*/ 667 h 1193"/>
                <a:gd name="T56" fmla="*/ 892 w 1014"/>
                <a:gd name="T57" fmla="*/ 569 h 1193"/>
                <a:gd name="T58" fmla="*/ 933 w 1014"/>
                <a:gd name="T59" fmla="*/ 465 h 1193"/>
                <a:gd name="T60" fmla="*/ 968 w 1014"/>
                <a:gd name="T61" fmla="*/ 355 h 1193"/>
                <a:gd name="T62" fmla="*/ 993 w 1014"/>
                <a:gd name="T63" fmla="*/ 239 h 1193"/>
                <a:gd name="T64" fmla="*/ 1008 w 1014"/>
                <a:gd name="T65" fmla="*/ 122 h 1193"/>
                <a:gd name="T66" fmla="*/ 1014 w 1014"/>
                <a:gd name="T67" fmla="*/ 0 h 1193"/>
                <a:gd name="T68" fmla="*/ 922 w 1014"/>
                <a:gd name="T69" fmla="*/ 0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2" name="Freeform 24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989 w 1272"/>
                <a:gd name="T1" fmla="*/ 0 h 1495"/>
                <a:gd name="T2" fmla="*/ 984 w 1272"/>
                <a:gd name="T3" fmla="*/ 121 h 1495"/>
                <a:gd name="T4" fmla="*/ 969 w 1272"/>
                <a:gd name="T5" fmla="*/ 236 h 1495"/>
                <a:gd name="T6" fmla="*/ 945 w 1272"/>
                <a:gd name="T7" fmla="*/ 348 h 1495"/>
                <a:gd name="T8" fmla="*/ 913 w 1272"/>
                <a:gd name="T9" fmla="*/ 452 h 1495"/>
                <a:gd name="T10" fmla="*/ 871 w 1272"/>
                <a:gd name="T11" fmla="*/ 554 h 1495"/>
                <a:gd name="T12" fmla="*/ 820 w 1272"/>
                <a:gd name="T13" fmla="*/ 650 h 1495"/>
                <a:gd name="T14" fmla="*/ 764 w 1272"/>
                <a:gd name="T15" fmla="*/ 742 h 1495"/>
                <a:gd name="T16" fmla="*/ 700 w 1272"/>
                <a:gd name="T17" fmla="*/ 823 h 1495"/>
                <a:gd name="T18" fmla="*/ 632 w 1272"/>
                <a:gd name="T19" fmla="*/ 897 h 1495"/>
                <a:gd name="T20" fmla="*/ 553 w 1272"/>
                <a:gd name="T21" fmla="*/ 964 h 1495"/>
                <a:gd name="T22" fmla="*/ 472 w 1272"/>
                <a:gd name="T23" fmla="*/ 1023 h 1495"/>
                <a:gd name="T24" fmla="*/ 385 w 1272"/>
                <a:gd name="T25" fmla="*/ 1072 h 1495"/>
                <a:gd name="T26" fmla="*/ 295 w 1272"/>
                <a:gd name="T27" fmla="*/ 1111 h 1495"/>
                <a:gd name="T28" fmla="*/ 201 w 1272"/>
                <a:gd name="T29" fmla="*/ 1139 h 1495"/>
                <a:gd name="T30" fmla="*/ 102 w 1272"/>
                <a:gd name="T31" fmla="*/ 1157 h 1495"/>
                <a:gd name="T32" fmla="*/ 0 w 1272"/>
                <a:gd name="T33" fmla="*/ 1162 h 1495"/>
                <a:gd name="T34" fmla="*/ 0 w 1272"/>
                <a:gd name="T35" fmla="*/ 1495 h 1495"/>
                <a:gd name="T36" fmla="*/ 130 w 1272"/>
                <a:gd name="T37" fmla="*/ 1487 h 1495"/>
                <a:gd name="T38" fmla="*/ 254 w 1272"/>
                <a:gd name="T39" fmla="*/ 1463 h 1495"/>
                <a:gd name="T40" fmla="*/ 377 w 1272"/>
                <a:gd name="T41" fmla="*/ 1428 h 1495"/>
                <a:gd name="T42" fmla="*/ 493 w 1272"/>
                <a:gd name="T43" fmla="*/ 1376 h 1495"/>
                <a:gd name="T44" fmla="*/ 605 w 1272"/>
                <a:gd name="T45" fmla="*/ 1314 h 1495"/>
                <a:gd name="T46" fmla="*/ 711 w 1272"/>
                <a:gd name="T47" fmla="*/ 1239 h 1495"/>
                <a:gd name="T48" fmla="*/ 807 w 1272"/>
                <a:gd name="T49" fmla="*/ 1153 h 1495"/>
                <a:gd name="T50" fmla="*/ 899 w 1272"/>
                <a:gd name="T51" fmla="*/ 1057 h 1495"/>
                <a:gd name="T52" fmla="*/ 980 w 1272"/>
                <a:gd name="T53" fmla="*/ 950 h 1495"/>
                <a:gd name="T54" fmla="*/ 1054 w 1272"/>
                <a:gd name="T55" fmla="*/ 837 h 1495"/>
                <a:gd name="T56" fmla="*/ 1117 w 1272"/>
                <a:gd name="T57" fmla="*/ 712 h 1495"/>
                <a:gd name="T58" fmla="*/ 1171 w 1272"/>
                <a:gd name="T59" fmla="*/ 581 h 1495"/>
                <a:gd name="T60" fmla="*/ 1214 w 1272"/>
                <a:gd name="T61" fmla="*/ 444 h 1495"/>
                <a:gd name="T62" fmla="*/ 1244 w 1272"/>
                <a:gd name="T63" fmla="*/ 300 h 1495"/>
                <a:gd name="T64" fmla="*/ 1264 w 1272"/>
                <a:gd name="T65" fmla="*/ 152 h 1495"/>
                <a:gd name="T66" fmla="*/ 1272 w 1272"/>
                <a:gd name="T67" fmla="*/ 0 h 1495"/>
                <a:gd name="T68" fmla="*/ 989 w 1272"/>
                <a:gd name="T69" fmla="*/ 0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3" name="Freeform 25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1572 h 1572"/>
                <a:gd name="T2" fmla="*/ 137 w 1338"/>
                <a:gd name="T3" fmla="*/ 1564 h 1572"/>
                <a:gd name="T4" fmla="*/ 271 w 1338"/>
                <a:gd name="T5" fmla="*/ 1540 h 1572"/>
                <a:gd name="T6" fmla="*/ 399 w 1338"/>
                <a:gd name="T7" fmla="*/ 1501 h 1572"/>
                <a:gd name="T8" fmla="*/ 521 w 1338"/>
                <a:gd name="T9" fmla="*/ 1448 h 1572"/>
                <a:gd name="T10" fmla="*/ 638 w 1338"/>
                <a:gd name="T11" fmla="*/ 1382 h 1572"/>
                <a:gd name="T12" fmla="*/ 749 w 1338"/>
                <a:gd name="T13" fmla="*/ 1304 h 1572"/>
                <a:gd name="T14" fmla="*/ 850 w 1338"/>
                <a:gd name="T15" fmla="*/ 1213 h 1572"/>
                <a:gd name="T16" fmla="*/ 947 w 1338"/>
                <a:gd name="T17" fmla="*/ 1112 h 1572"/>
                <a:gd name="T18" fmla="*/ 1033 w 1338"/>
                <a:gd name="T19" fmla="*/ 999 h 1572"/>
                <a:gd name="T20" fmla="*/ 1110 w 1338"/>
                <a:gd name="T21" fmla="*/ 879 h 1572"/>
                <a:gd name="T22" fmla="*/ 1176 w 1338"/>
                <a:gd name="T23" fmla="*/ 749 h 1572"/>
                <a:gd name="T24" fmla="*/ 1232 w 1338"/>
                <a:gd name="T25" fmla="*/ 612 h 1572"/>
                <a:gd name="T26" fmla="*/ 1277 w 1338"/>
                <a:gd name="T27" fmla="*/ 468 h 1572"/>
                <a:gd name="T28" fmla="*/ 1311 w 1338"/>
                <a:gd name="T29" fmla="*/ 316 h 1572"/>
                <a:gd name="T30" fmla="*/ 1332 w 1338"/>
                <a:gd name="T31" fmla="*/ 160 h 1572"/>
                <a:gd name="T32" fmla="*/ 1338 w 1338"/>
                <a:gd name="T33" fmla="*/ 0 h 1572"/>
                <a:gd name="T34" fmla="*/ 1246 w 1338"/>
                <a:gd name="T35" fmla="*/ 0 h 1572"/>
                <a:gd name="T36" fmla="*/ 1240 w 1338"/>
                <a:gd name="T37" fmla="*/ 150 h 1572"/>
                <a:gd name="T38" fmla="*/ 1221 w 1338"/>
                <a:gd name="T39" fmla="*/ 297 h 1572"/>
                <a:gd name="T40" fmla="*/ 1190 w 1338"/>
                <a:gd name="T41" fmla="*/ 436 h 1572"/>
                <a:gd name="T42" fmla="*/ 1148 w 1338"/>
                <a:gd name="T43" fmla="*/ 571 h 1572"/>
                <a:gd name="T44" fmla="*/ 1095 w 1338"/>
                <a:gd name="T45" fmla="*/ 698 h 1572"/>
                <a:gd name="T46" fmla="*/ 1034 w 1338"/>
                <a:gd name="T47" fmla="*/ 818 h 1572"/>
                <a:gd name="T48" fmla="*/ 962 w 1338"/>
                <a:gd name="T49" fmla="*/ 931 h 1572"/>
                <a:gd name="T50" fmla="*/ 882 w 1338"/>
                <a:gd name="T51" fmla="*/ 1036 h 1572"/>
                <a:gd name="T52" fmla="*/ 794 w 1338"/>
                <a:gd name="T53" fmla="*/ 1130 h 1572"/>
                <a:gd name="T54" fmla="*/ 697 w 1338"/>
                <a:gd name="T55" fmla="*/ 1215 h 1572"/>
                <a:gd name="T56" fmla="*/ 595 w 1338"/>
                <a:gd name="T57" fmla="*/ 1286 h 1572"/>
                <a:gd name="T58" fmla="*/ 486 w 1338"/>
                <a:gd name="T59" fmla="*/ 1348 h 1572"/>
                <a:gd name="T60" fmla="*/ 372 w 1338"/>
                <a:gd name="T61" fmla="*/ 1398 h 1572"/>
                <a:gd name="T62" fmla="*/ 253 w 1338"/>
                <a:gd name="T63" fmla="*/ 1435 h 1572"/>
                <a:gd name="T64" fmla="*/ 129 w 1338"/>
                <a:gd name="T65" fmla="*/ 1455 h 1572"/>
                <a:gd name="T66" fmla="*/ 0 w 1338"/>
                <a:gd name="T67" fmla="*/ 1464 h 1572"/>
                <a:gd name="T68" fmla="*/ 0 w 1338"/>
                <a:gd name="T69" fmla="*/ 1572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4" name="Freeform 26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084 w 1176"/>
                <a:gd name="T1" fmla="*/ 0 h 1383"/>
                <a:gd name="T2" fmla="*/ 1079 w 1176"/>
                <a:gd name="T3" fmla="*/ 131 h 1383"/>
                <a:gd name="T4" fmla="*/ 1063 w 1176"/>
                <a:gd name="T5" fmla="*/ 259 h 1383"/>
                <a:gd name="T6" fmla="*/ 1037 w 1176"/>
                <a:gd name="T7" fmla="*/ 379 h 1383"/>
                <a:gd name="T8" fmla="*/ 999 w 1176"/>
                <a:gd name="T9" fmla="*/ 496 h 1383"/>
                <a:gd name="T10" fmla="*/ 953 w 1176"/>
                <a:gd name="T11" fmla="*/ 607 h 1383"/>
                <a:gd name="T12" fmla="*/ 900 w 1176"/>
                <a:gd name="T13" fmla="*/ 713 h 1383"/>
                <a:gd name="T14" fmla="*/ 837 w 1176"/>
                <a:gd name="T15" fmla="*/ 811 h 1383"/>
                <a:gd name="T16" fmla="*/ 768 w 1176"/>
                <a:gd name="T17" fmla="*/ 901 h 1383"/>
                <a:gd name="T18" fmla="*/ 692 w 1176"/>
                <a:gd name="T19" fmla="*/ 984 h 1383"/>
                <a:gd name="T20" fmla="*/ 607 w 1176"/>
                <a:gd name="T21" fmla="*/ 1058 h 1383"/>
                <a:gd name="T22" fmla="*/ 517 w 1176"/>
                <a:gd name="T23" fmla="*/ 1120 h 1383"/>
                <a:gd name="T24" fmla="*/ 423 w 1176"/>
                <a:gd name="T25" fmla="*/ 1175 h 1383"/>
                <a:gd name="T26" fmla="*/ 323 w 1176"/>
                <a:gd name="T27" fmla="*/ 1220 h 1383"/>
                <a:gd name="T28" fmla="*/ 220 w 1176"/>
                <a:gd name="T29" fmla="*/ 1250 h 1383"/>
                <a:gd name="T30" fmla="*/ 112 w 1176"/>
                <a:gd name="T31" fmla="*/ 1269 h 1383"/>
                <a:gd name="T32" fmla="*/ 0 w 1176"/>
                <a:gd name="T33" fmla="*/ 1275 h 1383"/>
                <a:gd name="T34" fmla="*/ 0 w 1176"/>
                <a:gd name="T35" fmla="*/ 1383 h 1383"/>
                <a:gd name="T36" fmla="*/ 120 w 1176"/>
                <a:gd name="T37" fmla="*/ 1377 h 1383"/>
                <a:gd name="T38" fmla="*/ 236 w 1176"/>
                <a:gd name="T39" fmla="*/ 1354 h 1383"/>
                <a:gd name="T40" fmla="*/ 350 w 1176"/>
                <a:gd name="T41" fmla="*/ 1322 h 1383"/>
                <a:gd name="T42" fmla="*/ 457 w 1176"/>
                <a:gd name="T43" fmla="*/ 1275 h 1383"/>
                <a:gd name="T44" fmla="*/ 561 w 1176"/>
                <a:gd name="T45" fmla="*/ 1216 h 1383"/>
                <a:gd name="T46" fmla="*/ 659 w 1176"/>
                <a:gd name="T47" fmla="*/ 1148 h 1383"/>
                <a:gd name="T48" fmla="*/ 749 w 1176"/>
                <a:gd name="T49" fmla="*/ 1067 h 1383"/>
                <a:gd name="T50" fmla="*/ 832 w 1176"/>
                <a:gd name="T51" fmla="*/ 978 h 1383"/>
                <a:gd name="T52" fmla="*/ 907 w 1176"/>
                <a:gd name="T53" fmla="*/ 879 h 1383"/>
                <a:gd name="T54" fmla="*/ 976 w 1176"/>
                <a:gd name="T55" fmla="*/ 773 h 1383"/>
                <a:gd name="T56" fmla="*/ 1035 w 1176"/>
                <a:gd name="T57" fmla="*/ 659 h 1383"/>
                <a:gd name="T58" fmla="*/ 1084 w 1176"/>
                <a:gd name="T59" fmla="*/ 538 h 1383"/>
                <a:gd name="T60" fmla="*/ 1124 w 1176"/>
                <a:gd name="T61" fmla="*/ 411 h 1383"/>
                <a:gd name="T62" fmla="*/ 1152 w 1176"/>
                <a:gd name="T63" fmla="*/ 278 h 1383"/>
                <a:gd name="T64" fmla="*/ 1171 w 1176"/>
                <a:gd name="T65" fmla="*/ 141 h 1383"/>
                <a:gd name="T66" fmla="*/ 1176 w 1176"/>
                <a:gd name="T67" fmla="*/ 0 h 1383"/>
                <a:gd name="T68" fmla="*/ 1084 w 1176"/>
                <a:gd name="T69" fmla="*/ 0 h 1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5" name="Freeform 27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919 w 1011"/>
                <a:gd name="T1" fmla="*/ 0 h 1223"/>
                <a:gd name="T2" fmla="*/ 914 w 1011"/>
                <a:gd name="T3" fmla="*/ 112 h 1223"/>
                <a:gd name="T4" fmla="*/ 902 w 1011"/>
                <a:gd name="T5" fmla="*/ 222 h 1223"/>
                <a:gd name="T6" fmla="*/ 879 w 1011"/>
                <a:gd name="T7" fmla="*/ 326 h 1223"/>
                <a:gd name="T8" fmla="*/ 847 w 1011"/>
                <a:gd name="T9" fmla="*/ 428 h 1223"/>
                <a:gd name="T10" fmla="*/ 808 w 1011"/>
                <a:gd name="T11" fmla="*/ 525 h 1223"/>
                <a:gd name="T12" fmla="*/ 763 w 1011"/>
                <a:gd name="T13" fmla="*/ 619 h 1223"/>
                <a:gd name="T14" fmla="*/ 710 w 1011"/>
                <a:gd name="T15" fmla="*/ 703 h 1223"/>
                <a:gd name="T16" fmla="*/ 650 w 1011"/>
                <a:gd name="T17" fmla="*/ 785 h 1223"/>
                <a:gd name="T18" fmla="*/ 585 w 1011"/>
                <a:gd name="T19" fmla="*/ 857 h 1223"/>
                <a:gd name="T20" fmla="*/ 514 w 1011"/>
                <a:gd name="T21" fmla="*/ 920 h 1223"/>
                <a:gd name="T22" fmla="*/ 438 w 1011"/>
                <a:gd name="T23" fmla="*/ 979 h 1223"/>
                <a:gd name="T24" fmla="*/ 358 w 1011"/>
                <a:gd name="T25" fmla="*/ 1026 h 1223"/>
                <a:gd name="T26" fmla="*/ 274 w 1011"/>
                <a:gd name="T27" fmla="*/ 1063 h 1223"/>
                <a:gd name="T28" fmla="*/ 185 w 1011"/>
                <a:gd name="T29" fmla="*/ 1092 h 1223"/>
                <a:gd name="T30" fmla="*/ 94 w 1011"/>
                <a:gd name="T31" fmla="*/ 1109 h 1223"/>
                <a:gd name="T32" fmla="*/ 0 w 1011"/>
                <a:gd name="T33" fmla="*/ 1115 h 1223"/>
                <a:gd name="T34" fmla="*/ 0 w 1011"/>
                <a:gd name="T35" fmla="*/ 1223 h 1223"/>
                <a:gd name="T36" fmla="*/ 102 w 1011"/>
                <a:gd name="T37" fmla="*/ 1217 h 1223"/>
                <a:gd name="T38" fmla="*/ 204 w 1011"/>
                <a:gd name="T39" fmla="*/ 1198 h 1223"/>
                <a:gd name="T40" fmla="*/ 301 w 1011"/>
                <a:gd name="T41" fmla="*/ 1167 h 1223"/>
                <a:gd name="T42" fmla="*/ 393 w 1011"/>
                <a:gd name="T43" fmla="*/ 1125 h 1223"/>
                <a:gd name="T44" fmla="*/ 482 w 1011"/>
                <a:gd name="T45" fmla="*/ 1072 h 1223"/>
                <a:gd name="T46" fmla="*/ 566 w 1011"/>
                <a:gd name="T47" fmla="*/ 1009 h 1223"/>
                <a:gd name="T48" fmla="*/ 645 w 1011"/>
                <a:gd name="T49" fmla="*/ 939 h 1223"/>
                <a:gd name="T50" fmla="*/ 716 w 1011"/>
                <a:gd name="T51" fmla="*/ 858 h 1223"/>
                <a:gd name="T52" fmla="*/ 781 w 1011"/>
                <a:gd name="T53" fmla="*/ 770 h 1223"/>
                <a:gd name="T54" fmla="*/ 839 w 1011"/>
                <a:gd name="T55" fmla="*/ 675 h 1223"/>
                <a:gd name="T56" fmla="*/ 889 w 1011"/>
                <a:gd name="T57" fmla="*/ 573 h 1223"/>
                <a:gd name="T58" fmla="*/ 932 w 1011"/>
                <a:gd name="T59" fmla="*/ 470 h 1223"/>
                <a:gd name="T60" fmla="*/ 965 w 1011"/>
                <a:gd name="T61" fmla="*/ 358 h 1223"/>
                <a:gd name="T62" fmla="*/ 991 w 1011"/>
                <a:gd name="T63" fmla="*/ 240 h 1223"/>
                <a:gd name="T64" fmla="*/ 1006 w 1011"/>
                <a:gd name="T65" fmla="*/ 121 h 1223"/>
                <a:gd name="T66" fmla="*/ 1011 w 1011"/>
                <a:gd name="T67" fmla="*/ 0 h 1223"/>
                <a:gd name="T68" fmla="*/ 919 w 1011"/>
                <a:gd name="T69" fmla="*/ 0 h 1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8396" name="Group 28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58397" name="Picture 2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98" name="Picture 3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99" name="Picture 3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400" name="Picture 3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401" name="Picture 3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402" name="Picture 3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403" name="Picture 3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404" name="Picture 3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405" name="Picture 3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58406" name="Picture 38" descr="2007091014183253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14825" y="5153025"/>
            <a:ext cx="819150" cy="2590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407" name="Picture 39" descr="2007091014183253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91000" y="-838200"/>
            <a:ext cx="819150" cy="2495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408" name="Picture 40" descr="2007091014183253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286000"/>
            <a:ext cx="457200" cy="2495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409" name="Picture 41" descr="2007091014183253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457200" cy="2590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410" name="Picture 8" descr="x5312238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57400" y="-838200"/>
            <a:ext cx="76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11" name="Picture 8" descr="x5312238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48400" y="-838200"/>
            <a:ext cx="76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12" name="Picture 8" descr="x5312238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52600" y="5257800"/>
            <a:ext cx="76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13" name="Picture 8" descr="x5312238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19800" y="5257800"/>
            <a:ext cx="76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14" name="Picture 4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4495800"/>
            <a:ext cx="2009775" cy="2733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415" name="Picture 47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43800" y="-381000"/>
            <a:ext cx="2009775" cy="2733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416" name="Text Box 48"/>
          <p:cNvSpPr txBox="1">
            <a:spLocks noChangeArrowheads="1"/>
          </p:cNvSpPr>
          <p:nvPr/>
        </p:nvSpPr>
        <p:spPr bwMode="auto">
          <a:xfrm>
            <a:off x="1828800" y="4724400"/>
            <a:ext cx="586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400" b="1">
              <a:latin typeface=".VnTimeH" pitchFamily="34" charset="0"/>
            </a:endParaRPr>
          </a:p>
        </p:txBody>
      </p:sp>
      <p:pic>
        <p:nvPicPr>
          <p:cNvPr id="58417" name="Picture 49" descr="IMG_024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0089022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8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133600"/>
            <a:ext cx="8229600" cy="1143000"/>
          </a:xfrm>
        </p:spPr>
        <p:txBody>
          <a:bodyPr/>
          <a:lstStyle/>
          <a:p>
            <a:endParaRPr lang="en-US" sz="36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200400"/>
            <a:ext cx="7848600" cy="2468563"/>
          </a:xfrm>
        </p:spPr>
        <p:txBody>
          <a:bodyPr/>
          <a:lstStyle/>
          <a:p>
            <a:endParaRPr lang="en-US" b="1">
              <a:solidFill>
                <a:srgbClr val="0000FF"/>
              </a:solidFill>
            </a:endParaRPr>
          </a:p>
          <a:p>
            <a:pPr>
              <a:buFontTx/>
              <a:buNone/>
            </a:pPr>
            <a:endParaRPr lang="en-US" b="1">
              <a:solidFill>
                <a:srgbClr val="FF0066"/>
              </a:solidFill>
            </a:endParaRPr>
          </a:p>
        </p:txBody>
      </p:sp>
      <p:pic>
        <p:nvPicPr>
          <p:cNvPr id="60420" name="Picture 4" descr="BAR_EL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1" name="Picture 5" descr="BAR_EL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6" descr="BAR_EL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72000" y="3009900"/>
            <a:ext cx="9144000" cy="22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3" name="Picture 7" descr="BAR_EL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457700" y="3619500"/>
            <a:ext cx="9144000" cy="22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4" name="Picture 8" descr="nhom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00875" y="-82867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5" name="Picture 9" descr="nhom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90875" y="-82867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6" name="Picture 10" descr="nhom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286000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7" name="Picture 11" descr="nhom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62075" y="-82867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8" name="Picture 12" descr="nhom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9" name="Picture 13" descr="nhom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0675" y="549592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30" name="Picture 14" descr="nhom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90675" y="549592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31" name="Picture 15" descr="hoa ho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2133600" cy="2209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32" name="Picture 16" descr="hoa ho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724400"/>
            <a:ext cx="2590800" cy="213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33" name="Picture 17" descr="nhom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2085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34" name="Picture 18" descr="nhom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2085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35" name="Text Box 19"/>
          <p:cNvSpPr txBox="1">
            <a:spLocks noChangeArrowheads="1"/>
          </p:cNvSpPr>
          <p:nvPr/>
        </p:nvSpPr>
        <p:spPr bwMode="auto">
          <a:xfrm>
            <a:off x="1600200" y="982663"/>
            <a:ext cx="5105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 b="1">
              <a:solidFill>
                <a:schemeClr val="hlink"/>
              </a:solidFill>
            </a:endParaRPr>
          </a:p>
        </p:txBody>
      </p:sp>
      <p:pic>
        <p:nvPicPr>
          <p:cNvPr id="60436" name="Picture 20" descr="IMG_02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7772400" cy="5829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89512106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utoRev="1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44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</p:cBhvr>
                                      <p:to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xit" presetSubtype="32" fill="hold" grpId="2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xit" presetSubtype="32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60418" grpId="1"/>
      <p:bldP spid="60418" grpId="2"/>
      <p:bldP spid="60419" grpId="0" build="p"/>
      <p:bldP spid="60419" grpId="1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7" descr="rua-tay-1_7e83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763000" cy="6324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2670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6858" cy="6858000"/>
          </a:xfrm>
        </p:spPr>
      </p:pic>
    </p:spTree>
    <p:extLst>
      <p:ext uri="{BB962C8B-B14F-4D97-AF65-F5344CB8AC3E}">
        <p14:creationId xmlns="" xmlns:p14="http://schemas.microsoft.com/office/powerpoint/2010/main" val="403016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giaov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0213"/>
            <a:ext cx="8229600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143000" y="5715000"/>
            <a:ext cx="7315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>
                <a:solidFill>
                  <a:srgbClr val="FF0000"/>
                </a:solidFill>
              </a:rPr>
              <a:t>Giáo viên tiểu học</a:t>
            </a:r>
          </a:p>
        </p:txBody>
      </p:sp>
    </p:spTree>
    <p:extLst>
      <p:ext uri="{BB962C8B-B14F-4D97-AF65-F5344CB8AC3E}">
        <p14:creationId xmlns="" xmlns:p14="http://schemas.microsoft.com/office/powerpoint/2010/main" val="211529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nghe-giao-giaod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7391400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143000" y="5715000"/>
            <a:ext cx="7315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>
                <a:solidFill>
                  <a:srgbClr val="FF0000"/>
                </a:solidFill>
              </a:rPr>
              <a:t>Giáo viên phổ thông trung học</a:t>
            </a:r>
          </a:p>
        </p:txBody>
      </p:sp>
    </p:spTree>
    <p:extLst>
      <p:ext uri="{BB962C8B-B14F-4D97-AF65-F5344CB8AC3E}">
        <p14:creationId xmlns="" xmlns:p14="http://schemas.microsoft.com/office/powerpoint/2010/main" val="416018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695767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358607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57089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17" descr="2eph5hc"/>
          <p:cNvPicPr>
            <a:picLocks noChangeAspect="1" noChangeArrowheads="1" noCrop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40080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8" descr="2eph5hc"/>
          <p:cNvPicPr>
            <a:picLocks noChangeAspect="1" noChangeArrowheads="1" noCrop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62000" y="0"/>
            <a:ext cx="7467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9" descr="2eph5hc"/>
          <p:cNvPicPr>
            <a:picLocks noChangeAspect="1" noChangeArrowheads="1" noCrop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6210300" y="31623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20" descr="2eph5hc"/>
          <p:cNvPicPr>
            <a:picLocks noChangeAspect="1" noChangeArrowheads="1" noCrop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38400" y="3200400"/>
            <a:ext cx="525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21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lum bright="-36000" contrast="6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13" y="6092825"/>
            <a:ext cx="852487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22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lum bright="-36000" contrast="6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2825"/>
            <a:ext cx="8382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23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lum bright="-36000" contrast="6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2488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24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lum bright="-36000" contrast="6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13" y="0"/>
            <a:ext cx="8524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33400"/>
            <a:ext cx="3505200" cy="30289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8" y="3733120"/>
            <a:ext cx="3643312" cy="2820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58" y="3733120"/>
            <a:ext cx="3850141" cy="26676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116" y="533400"/>
            <a:ext cx="3817484" cy="2971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7243256"/>
      </p:ext>
    </p:extLst>
  </p:cSld>
  <p:clrMapOvr>
    <a:masterClrMapping/>
  </p:clrMapOvr>
  <p:transition advTm="9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81400"/>
            <a:ext cx="4114800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81400"/>
            <a:ext cx="4146444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8600"/>
            <a:ext cx="4146444" cy="3200400"/>
          </a:xfrm>
          <a:prstGeom prst="rect">
            <a:avLst/>
          </a:prstGeom>
        </p:spPr>
      </p:pic>
      <p:pic>
        <p:nvPicPr>
          <p:cNvPr id="11" name="Picture 5" descr="giaothong-bandoc-giaoduc-vietnam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4039541" cy="3352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7186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 build="p"/>
      <p:bldP spid="6" grpId="0" build="p"/>
      <p:bldP spid="12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28600"/>
            <a:ext cx="4038600" cy="6324600"/>
          </a:xfrm>
        </p:spPr>
      </p:pic>
      <p:pic>
        <p:nvPicPr>
          <p:cNvPr id="5" name="Picture 5" descr="thu%20hoa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4800600" cy="6324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0255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-304800" y="-76200"/>
            <a:ext cx="9448800" cy="6934200"/>
            <a:chOff x="0" y="-24"/>
            <a:chExt cx="5760" cy="4368"/>
          </a:xfrm>
        </p:grpSpPr>
        <p:grpSp>
          <p:nvGrpSpPr>
            <p:cNvPr id="16387" name="Group 3"/>
            <p:cNvGrpSpPr>
              <a:grpSpLocks/>
            </p:cNvGrpSpPr>
            <p:nvPr/>
          </p:nvGrpSpPr>
          <p:grpSpPr bwMode="auto">
            <a:xfrm>
              <a:off x="0" y="-24"/>
              <a:ext cx="5760" cy="4368"/>
              <a:chOff x="0" y="-24"/>
              <a:chExt cx="5760" cy="4368"/>
            </a:xfrm>
          </p:grpSpPr>
          <p:pic>
            <p:nvPicPr>
              <p:cNvPr id="16388" name="Picture 4" descr="ttrtrtr1151380670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-24"/>
                <a:ext cx="5760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89" name="Picture 5" descr="ttrtrtr1151380670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504" y="2064"/>
                <a:ext cx="4320" cy="1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0" name="Picture 6" descr="ttrtrtr1151380670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2088" y="2088"/>
                <a:ext cx="4320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1" name="Picture 7" descr="ttrtrtr1151380670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00"/>
                <a:ext cx="5760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392" name="Group 8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16393" name="Picture 9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4" name="Picture 10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42"/>
                <a:ext cx="5760" cy="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5" name="Picture 11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1971" y="1971"/>
                <a:ext cx="4320" cy="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6" name="Picture 12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3411" y="1971"/>
                <a:ext cx="4320" cy="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7" name="Picture 13" descr="012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6" cy="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8" name="Picture 14" descr="012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97"/>
                <a:ext cx="816" cy="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9" name="Picture 15" descr="012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0"/>
                <a:ext cx="816" cy="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00" name="Picture 16" descr="012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3597"/>
                <a:ext cx="816" cy="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1371600" y="2514600"/>
            <a:ext cx="6248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AI 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ĐOÁN GIỎI</a:t>
            </a:r>
          </a:p>
        </p:txBody>
      </p:sp>
      <p:pic>
        <p:nvPicPr>
          <p:cNvPr id="18" name="Picture 3" descr="tro choi"/>
          <p:cNvPicPr>
            <a:picLocks noChangeAspect="1" noChangeArrowheads="1" noCrop="1"/>
          </p:cNvPicPr>
          <p:nvPr/>
        </p:nvPicPr>
        <p:blipFill>
          <a:blip r:embed="rId6">
            <a:lum bright="-18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14400"/>
            <a:ext cx="320040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7454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39049"/>
            <a:ext cx="9149892" cy="6853587"/>
          </a:xfrm>
          <a:prstGeom prst="rect">
            <a:avLst/>
          </a:prstGeom>
        </p:spPr>
      </p:pic>
      <p:pic>
        <p:nvPicPr>
          <p:cNvPr id="5" name="Picture 29" descr="67126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4011">
            <a:off x="-326563" y="5768659"/>
            <a:ext cx="14478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5" y="6248400"/>
            <a:ext cx="4972050" cy="914400"/>
          </a:xfrm>
          <a:prstGeom prst="rect">
            <a:avLst/>
          </a:prstGeom>
        </p:spPr>
      </p:pic>
      <p:pic>
        <p:nvPicPr>
          <p:cNvPr id="7" name="Picture 29" descr="67126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44271">
            <a:off x="8081397" y="5773567"/>
            <a:ext cx="14478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 descr="D:\my chi\tranh lam nghe ngiep du gio\tải xuống (15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635" y="228600"/>
            <a:ext cx="4094163" cy="3486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42267"/>
            <a:ext cx="2955463" cy="20061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242268"/>
            <a:ext cx="2884598" cy="1986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242268"/>
            <a:ext cx="2285063" cy="1986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34" y="228600"/>
            <a:ext cx="4079765" cy="34866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99214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11789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67" y="0"/>
            <a:ext cx="919113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42267"/>
            <a:ext cx="2955463" cy="2006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242268"/>
            <a:ext cx="2884598" cy="1986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242268"/>
            <a:ext cx="2285063" cy="1986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35" y="228600"/>
            <a:ext cx="4079763" cy="3429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3638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 descr="960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647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242267"/>
            <a:ext cx="2955463" cy="2006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242268"/>
            <a:ext cx="2884598" cy="1986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242268"/>
            <a:ext cx="2285063" cy="1986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34" y="228600"/>
            <a:ext cx="4079765" cy="34866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128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857250"/>
            <a:ext cx="9296400" cy="7715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34" y="-857250"/>
            <a:ext cx="4079765" cy="34866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2986520"/>
            <a:ext cx="3276600" cy="3857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586" y="3000375"/>
            <a:ext cx="3067050" cy="3826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986520"/>
            <a:ext cx="2987386" cy="38402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072524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BAR_EL~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BAR_EL~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BAR_EL~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72000" y="3009900"/>
            <a:ext cx="9144000" cy="22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BAR_EL~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457700" y="3619500"/>
            <a:ext cx="9144000" cy="22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nhom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00875" y="-82867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1" name="Picture 9" descr="nhom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90875" y="-82867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10" descr="nhom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286000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3" name="Picture 11" descr="nhom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62075" y="-82867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4" name="Picture 12" descr="nhom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5" name="Picture 13" descr="nhom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0675" y="549592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6" name="Picture 14" descr="nhom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90675" y="549592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7" name="Picture 15" descr="hoa ho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48200"/>
            <a:ext cx="2133600" cy="2209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8" name="Picture 16" descr="hoa ho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724400"/>
            <a:ext cx="2590800" cy="213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9" name="Picture 17" descr="nhom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2085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0" name="Picture 18" descr="nhom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2085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6441" y="348734"/>
            <a:ext cx="4628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Trang</a:t>
            </a:r>
            <a:r>
              <a:rPr lang="en-US" dirty="0"/>
              <a:t> </a:t>
            </a:r>
            <a:r>
              <a:rPr lang="en-US" dirty="0" err="1" smtClean="0"/>
              <a:t>phục</a:t>
            </a:r>
            <a:r>
              <a:rPr lang="en-US" dirty="0"/>
              <a:t>  </a:t>
            </a:r>
            <a:r>
              <a:rPr lang="en-US" dirty="0" err="1" smtClean="0"/>
              <a:t>của</a:t>
            </a:r>
            <a:r>
              <a:rPr lang="en-US" dirty="0"/>
              <a:t> </a:t>
            </a:r>
            <a:r>
              <a:rPr lang="en-US" dirty="0" err="1" smtClean="0"/>
              <a:t>cô</a:t>
            </a:r>
            <a:r>
              <a:rPr lang="en-US" dirty="0"/>
              <a:t> </a:t>
            </a:r>
            <a:r>
              <a:rPr lang="en-US" dirty="0" err="1" smtClean="0"/>
              <a:t>giáo</a:t>
            </a:r>
            <a:r>
              <a:rPr lang="en-US" dirty="0"/>
              <a:t>, </a:t>
            </a:r>
            <a:r>
              <a:rPr lang="en-US" dirty="0" err="1" smtClean="0"/>
              <a:t>công</a:t>
            </a:r>
            <a:r>
              <a:rPr lang="en-US" dirty="0"/>
              <a:t> </a:t>
            </a:r>
            <a:r>
              <a:rPr lang="en-US" dirty="0" err="1" smtClean="0"/>
              <a:t>nhân</a:t>
            </a:r>
            <a:r>
              <a:rPr lang="en-US" dirty="0"/>
              <a:t>, </a:t>
            </a:r>
            <a:r>
              <a:rPr lang="en-US" dirty="0" err="1" smtClean="0"/>
              <a:t>bác</a:t>
            </a:r>
            <a:r>
              <a:rPr lang="en-US" dirty="0"/>
              <a:t> </a:t>
            </a:r>
            <a:r>
              <a:rPr lang="en-US" dirty="0" err="1" smtClean="0"/>
              <a:t>sĩ</a:t>
            </a:r>
            <a:r>
              <a:rPr lang="en-US" dirty="0"/>
              <a:t> </a:t>
            </a:r>
            <a:r>
              <a:rPr lang="en-US" dirty="0" err="1" smtClean="0"/>
              <a:t>là</a:t>
            </a:r>
            <a:r>
              <a:rPr lang="en-US" dirty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1683327"/>
            <a:ext cx="2971800" cy="43364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793" y="1676400"/>
            <a:ext cx="2552700" cy="4380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1668236"/>
            <a:ext cx="2905125" cy="43515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390072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WordArt 2"/>
          <p:cNvSpPr>
            <a:spLocks noChangeArrowheads="1" noChangeShapeType="1" noTextEdit="1"/>
          </p:cNvSpPr>
          <p:nvPr/>
        </p:nvSpPr>
        <p:spPr bwMode="auto">
          <a:xfrm>
            <a:off x="1371600" y="2514600"/>
            <a:ext cx="6248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AI NHANH H</a:t>
            </a:r>
            <a:r>
              <a:rPr lang="vi-VN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Ơ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N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3315" name="Picture 3" descr="tro choi"/>
          <p:cNvPicPr>
            <a:picLocks noChangeAspect="1" noChangeArrowheads="1" noCrop="1"/>
          </p:cNvPicPr>
          <p:nvPr/>
        </p:nvPicPr>
        <p:blipFill>
          <a:blip r:embed="rId4">
            <a:lum bright="-18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14400"/>
            <a:ext cx="320040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 descr="2eph5hc"/>
          <p:cNvPicPr>
            <a:picLocks noChangeAspect="1" noChangeArrowheads="1" noCrop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40080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 descr="2eph5hc"/>
          <p:cNvPicPr>
            <a:picLocks noChangeAspect="1" noChangeArrowheads="1" noCrop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62000" y="0"/>
            <a:ext cx="7467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2eph5hc"/>
          <p:cNvPicPr>
            <a:picLocks noChangeAspect="1" noChangeArrowheads="1" noCrop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6210300" y="31623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2" descr="2eph5hc"/>
          <p:cNvPicPr>
            <a:picLocks noChangeAspect="1" noChangeArrowheads="1" noCrop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38400" y="3200400"/>
            <a:ext cx="525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3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lum bright="-36000" contrast="6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13" y="6092825"/>
            <a:ext cx="852487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4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lum bright="-36000" contrast="6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2825"/>
            <a:ext cx="8382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5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lum bright="-36000" contrast="6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2488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6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lum bright="-36000" contrast="6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13" y="0"/>
            <a:ext cx="8524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 SAN CPHUONG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810000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941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8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209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5" name="Picture 3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096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4912e76f_5703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128905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4912e78d_5725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340225"/>
            <a:ext cx="302895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4384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6096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5626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The Cup Of Life FIFA World Cup 1998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The Cup Of Life FIFA World Cup 1998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715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WordArt 17"/>
          <p:cNvSpPr>
            <a:spLocks noChangeArrowheads="1" noChangeShapeType="1" noTextEdit="1"/>
          </p:cNvSpPr>
          <p:nvPr/>
        </p:nvSpPr>
        <p:spPr bwMode="auto">
          <a:xfrm>
            <a:off x="1543050" y="1503218"/>
            <a:ext cx="7429500" cy="2286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BÉ CÙNG THI TÀI</a:t>
            </a:r>
          </a:p>
        </p:txBody>
      </p:sp>
      <p:pic>
        <p:nvPicPr>
          <p:cNvPr id="2" name="BAC DUA THU VUI TINH.wma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9055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760" fill="hold"/>
                                        <p:tgtEl>
                                          <p:spTgt spid="15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1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59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37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" name="WordArt 3"/>
          <p:cNvSpPr>
            <a:spLocks noChangeArrowheads="1" noChangeShapeType="1" noTextEdit="1"/>
          </p:cNvSpPr>
          <p:nvPr/>
        </p:nvSpPr>
        <p:spPr bwMode="auto">
          <a:xfrm>
            <a:off x="838200" y="2133600"/>
            <a:ext cx="8153400" cy="2700338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KÍNH CHÀO TẠM BIỆT</a:t>
            </a:r>
          </a:p>
        </p:txBody>
      </p:sp>
      <p:pic>
        <p:nvPicPr>
          <p:cNvPr id="20484" name="Picture 4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724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5626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43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3340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9055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 descr="n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2667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 descr="n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2" descr="n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2667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3" descr="n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19600"/>
            <a:ext cx="2590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4" descr="659204qfhni5vgxw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38450" y="-4762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15" descr="659204qfhni5vgxw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48250" y="-4762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16" descr="659204qfhni5vgxw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276850" y="56197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17" descr="659204qfhni5vgxw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914650" y="56197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18" descr="Entertainment-02-jun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762000"/>
            <a:ext cx="1752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19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20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95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1" name="Picture 21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430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2" name="Picture 22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9718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3" name="Picture 23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2578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4" name="Picture 24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5" name="Picture 25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6" name="Picture 26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096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7" name="Picture 27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8" name="Picture 28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9" name="Picture 29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1816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0" name="Picture 30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105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1" name="Picture 31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14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2" name="Picture 32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096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3" name="Picture 33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676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4" name="Picture 34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812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5" name="Picture 35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6" name="Picture 36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343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7" name="Picture 37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343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8" name="Picture 38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343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9" name="Picture 39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7338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0" name="Picture 40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057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1" name="Picture 41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048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2" name="Picture 42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3" name="Picture 43" descr="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4" name="To am gia dinh[1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10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5" name="Co giao[1]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791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2060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46" fill="hold"/>
                                        <p:tgtEl>
                                          <p:spTgt spid="123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1146"/>
                            </p:stCondLst>
                            <p:childTnLst>
                              <p:par>
                                <p:cTn id="8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34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35"/>
                </p:tgtEl>
              </p:cMediaNode>
            </p:audio>
          </p:childTnLst>
        </p:cTn>
      </p:par>
    </p:tnLst>
    <p:bldLst>
      <p:bldP spid="1229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15500" cy="7286625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2772" name="Picture 4" descr="step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352800"/>
            <a:ext cx="2400300" cy="236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773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2774" name="Picture 6" descr="20070910141832536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40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5" name="Picture 7" descr="20070910141832536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44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6" name="Picture 8" descr="20070910141832536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4" y="-504"/>
              <a:ext cx="480" cy="1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777" name="Picture 9" descr="20070910141832536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24" y="-480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8" name="Picture 10" descr="20070910141832536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216" y="-480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9" name="Picture 11" descr="20070910141832536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608" y="-480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0" name="Picture 12" descr="20070910141832536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244" y="96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1" name="Picture 13" descr="20070910141832536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244" y="1488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2" name="Picture 14" descr="20070910141832536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244" y="2688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3" name="Picture 15" descr="20070910141832536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764" y="3324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4" name="Picture 16" descr="20070910141832536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456" y="3324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5" name="Picture 17" descr="20070910141832536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112" y="3324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6" name="Picture 18" descr="20070910141832536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72" y="3324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7" name="Picture 19" descr="20070910141832536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88" name="WordArt 20"/>
          <p:cNvSpPr>
            <a:spLocks noChangeArrowheads="1" noChangeShapeType="1" noTextEdit="1"/>
          </p:cNvSpPr>
          <p:nvPr/>
        </p:nvSpPr>
        <p:spPr bwMode="auto">
          <a:xfrm>
            <a:off x="1371600" y="990600"/>
            <a:ext cx="6705600" cy="2701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sức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khỏe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ELPHRG01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0991876"/>
      </p:ext>
    </p:extLst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0"/>
            <a:ext cx="9084400" cy="6858000"/>
          </a:xfrm>
        </p:spPr>
      </p:pic>
    </p:spTree>
    <p:extLst>
      <p:ext uri="{BB962C8B-B14F-4D97-AF65-F5344CB8AC3E}">
        <p14:creationId xmlns="" xmlns:p14="http://schemas.microsoft.com/office/powerpoint/2010/main" val="277274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6082" cy="6629400"/>
          </a:xfrm>
        </p:spPr>
      </p:pic>
    </p:spTree>
    <p:extLst>
      <p:ext uri="{BB962C8B-B14F-4D97-AF65-F5344CB8AC3E}">
        <p14:creationId xmlns="" xmlns:p14="http://schemas.microsoft.com/office/powerpoint/2010/main" val="72786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6858" cy="6858000"/>
          </a:xfrm>
        </p:spPr>
      </p:pic>
    </p:spTree>
    <p:extLst>
      <p:ext uri="{BB962C8B-B14F-4D97-AF65-F5344CB8AC3E}">
        <p14:creationId xmlns="" xmlns:p14="http://schemas.microsoft.com/office/powerpoint/2010/main" val="158125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255185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28EE34C6-588F-4A1A-AF8B-E570970F67F5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+UlUe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J2BP0yG9r1qtEMAALB3AAAXAAAAdW5pdmVyc2FsL3VuaXZlcnNhbC5wbmftvQdUk1n3LwyBUAIISpFexIKVJkWBBEHBGRVwsKAoVQGBEJChiUmIIOBI0SlIk4AoiEoTSOgJgsQZ+iA1QCijIBACAgmk3gQV0Zd5/971feuuu9Z11hpmzfM855y999nlt8/Z5+SWnY21BEgRxMfHJ/HD0cM/8fEJAvn4ALdEhLhP6h3vkLn/4Q/8ydqCr6BV+R33fwQ9D504xMdXnCjGdOV+ySfqf/RcIB/fhnrev/wE2ONLfHwhR344fOhUqBN5ENa23/McZLZ2u1OEdsRDW526xqWGgba4irCHJ27Gdm/68cHAUZ2jd2U27QFtgv6gHuUdL5JfzF9j2e4tpmv+2OF88aNHZeWQxKl7JRkqHiHBifcHfRJT2v64UMGZbp1u1kXf7xsLz6gKJ+Qwlt/ZIivDyGU9hoW19Mkuyu7C6tGzEvIuEfxCa/5o+WYuLnVQrEkkzkAHe6MRiD9KXVwHzyew5s8eovkChzy+SyaUtdgDBNy0V7PtvQxxVXEm3Fvb11tDqQPmzIE5CGceAuBHfdEF789ufakwvMqQoXpAqknAc3DOF6Sgmox4byHLf9o+PLT7WKTpAW3On+/kD1it7cTfW+Cu8EDApHAx4o7CV4yUHxewQImlb5Ny3jz3R+H1l+IJYqaGPUFb3Ef1bDN73tSNvf/cj849/iw80DBD0dx2dkQ6XXT724PvHCWPfR6qhj8rwg4fFyW2X13G/0FwscfnsYaVhTxEgX6kWrjBoBnblGClzdJt1d3FHKQgQubzYXAfaeS+mgwWmzUsDOltoNQylBeXB8bB2OVpT0jV8uRZXCXtKqMASWLcrz8crpoItX+9J2PM1YMEVR2iNMYrpUnCJyzfvcGa+fn2YEjTGMwbtxpYWJOjB+mtO7bpvZP6Z3E0X3ZJslN3msaxyDAcPX5z+1z4L5s5geSFR4XjyhIu+yvQ9Ne5huilhh2GyFlhpP8i45/fbJ0uzAcelz4YnJ5dDHlYkXgQPnfb2VTrqPHNwsDk2PEA0xDCi5pEJHPMGlJoKwtquEaE+SLTY/pxiWZyFvybie4S5zI0Pkn8Z4GSmwCW8NgR++L8ivKFGxdeUO9n88d5YGHl7odNb6COpR2QqnuZTtgqDWpWOX6JOq68/bwmqzWkdt7Tm92NrV180gHePm0SvAyflBu/fwDy0F5reEttogltJOqjuHcpGf+gJQV855xufXQ2IaR6LL6jSj7I98jtt6Vq76ZgVRw2Azsk1yTuzKR1XieS58o72ksZmKBGzkuYz5Lb/nJSAmKwY+si9iXcNqy9rYNvgyWqFy0CHHU4cmKUimSPI2vp+ogxKmIXnOkMKVFP8qGpDMnFh1btzRnFvmPMGevau5b7Vpkl3YZOYkd4el1oNUPkLBIeGDATzai9XXtiixX44Vo6i0vFF4vhxQVnInsx7DnCZChIaVxnY6M7EjEzjpg5UZu9Ye7CLfNMSeBohSINijr09GQ4m3C1uBVTC5aJPdgYi3D06DngRgwMe9bqnmVueo8xb8uskbwWPAgWB7bC9xnf3Da18ODmqg5mGvn/apdZc8ev5WL140SPajP//QLkI2GkZAKnjJPooTHTk1rrcBZJglugypEc9pyceSnZq/PhGLijvJTwCzSWkMB4SXI3g6YcsNbAminwBJPW9/jQ/uE5z+l5awi9A33liXuKVzkx2LpkYFKpJZARzqllYQqCHQUl4PfHdBlvzSwiazsSiYyDL+EMFw1MrgqhfC9GU9XdERqThX89JjklQ5RLJHmcamC3mKW5+hLbXB/AahlCkIyqjXzilij2smLQu/oor9bs5RnaI65YMGCX3qCEWGJ02xsoIWSPjBfKygTbMEYdz76IpWXhg9LFLhRdLPps8zZQF4xdJlINVh0Li78YvvsQ55CLbn+34g1EaRGpz0sxWvN9/oFbDLI0qAEePaXsM5k9cos8gS1mVd3cmJuh0g4bP6CIpzotd2/FbmTIRR0uMaVSb3SLNKJP/tbdbu1uSnVa6P6H1lRmBWFrs1WzOVAOcTqKSnHVknI90mznNXUbhxXCtOzpXXyoIAYMNmPryMQSKBS1RFkGYhJ7MZ1r2jYvA8hKdC/qWJiOOPD8fWKMFFU/qBF89uFNwByTQnqgE5Rg/M88f3SW+bMq4HUWFcPnPkkFy5QnBNblafN1U44IrbpOvG+W+f5uqKIf5waXHKcIWieFuP8Nn7z2X2PsALTXQXofsF6oFvYjVRQYTUGqOm7HcDUgx5xG7Esd8Pr1QXEsY0Hzce41ANc4fe2ZjI4hDCT/HIVWGL9Eg22MxWEVj9grB3nri58fGwC3+5dfUAOLq+UWzunITJBs2rv7PLRLsTuVFUHT15iuWjoDGQ5UZZiGccwt9nLHjQiw+gQaSc7nh1qZm8Zw5352WWkqsYg7foyv/XisJfi2izyooTJmxEW5BJPPGBii9FS0AXMPEhwKb0NWGTTX13HUaleM8FLNzvLiqCrdUhKQdzXfLw49D9uv4K4PPJ+NlgA2WjE12ydypWHhN0rf1eduEGrt4JvxvkSwQHnRaSnb1VzNmzd4xV9jwok/s6Ej9QV2Lr4Pa1UKA6MARA9QOr1ehKuDSJuycwdYcfe5VhfhK88mK4FKpTKBEVxK3S1Q7Hxz1nEUJt8eC2Nk1gXeF7vw7OKzL1SOapcZX03LDmQkFNGygzse0+yTia8HDfVUsItqP8q3sGcjhWL0gdFT09aNmq/k09hgUz5ijl1bWCaXVFVFUAN7EabbW4YjR4LGwCc7RaSj7WckU3a2aysRwoiOB1o3gg6/6kDi3aK2bZRpDmMSuoM2SMO12l/UsOf3R+sH0dX3+hF3yHi1/blUgu7GTSkHHNeSKlMGY2PGURexFDoVFZguZkP+i17z6nNY5PnPIvrmZXJnE/E1k4pglTvv30TmuKfUjty++8owH8KeTrvj4Mn5czzAkXPI0z3+sKDYHIc8L0lXkOjYSoNpeLW0+3sHclxjPihQcxSgg89apz2HbF1CsnrFuMKql2TcPifAutrhQFECLcAgsZe3qMvXbsuCF9QdsECFMnsp1HhBhtA2wvkDMbdGptNGAh/DboyFdUCco9twxZJMpYJCDq0gsKE4y9zk7MJ4CphvIChcDXSBUDHsYJQUctdzlZdkPZ1jXF+rHhDO0Hke6jqI1DTf/wdZgN2Y44IlEqzmiNAYm8EZiF0RiYpwpHNIwRw41SQQHbg/IoXsfSKMoXwDIYiD+xwa6FYjUY03ajVAYxDqzqaNvQeJhnFmZ4JJG84VkCkVqpxNJ6av+an+1BRMgo7HNlc2Jl1pG4MSfCepDuNc7Q0kVy2G6n5GE0Ut+D4LfhGadegticwxLGfO5Eh+cvkQHT2afD7X/a/P6EVUKArAMaGHiAo/IAlJDL9R+W3K8IWgdA+0fUz/1SrY6oywGwZY8ttiLoP7lM8S/liLcva1RNiZa/kH6G/bR/7BLTy9fC0Kcsnj9m/Bn/UV8ML/KCECPHNt+F7q1T5t0X1fvCzC8YCO+ZZXX7Yp+omLpf5QDf2zj/1nyvk82S/AYBePBPWNl76EXw55KJPauXiYL/MJ/9fAb0pfXUbqF5GbX2HPM97mWkV/C2jzX3AGTCSbvF3bSocLvKRARwUV1m+i8buU3pcYVQQYBdh0SOhLTPmHohTo2QL+mOC2G1+RxBVTxOE7X3Dg4vKIK7/dZrObDt1S/5KFf+GYCyJ/lKw+bPe1+P4r6Rt/F1klfVHclLXQmTaORiLm/z6mDWU+jgA9Nk8XG02XGo+ePnBRS13m6NifD0ou1GxWT0hxb/wwn4tKS2+NcBVhi11ngw7tygTsmtWXjQ20TNfUG/fmzqY6cEdki14Px+2Frr/4h/Ef+wxzo/rdM0eBp8yBmDPqrRtTAqu5PN258VudR0qltoWyCSHhg8imjDI3/8Qva4fKA11q7eKJye4zG5kRqDwPPJk3prqMlr9em/LWpgtIPYq8sdAnHR8UKjXhvdc5jWoO++s4/6Ebd9dMCEAoJ5Uf+5TLZYRdJv5P08A7e9wv3Vj9wLwqG8BtbC/76sLuZhmprfJrZKjl4vJEwb+K2xIkAgSlN+sL/6lntUa+n4cte/FNw0Z8H/b7sN+HXTOswa7Z0dvafqqIpZEWM9pA4GJ4z8UQ6Ez1fOttejzUm7iZqEic9lT4l84V9jY9p21JnUozgjmd4iuyVd9I3CPvEH0iyxz1W9hb9XONa7wkXu980mXKy3xH7F9AwN79sVCaPQ6Q4nMzBXBDUHONLwWKv4adTcIJ31s6g4J7cLG8G1Efkgime3noNqU/BligADvmmw89j1srIulFqTMm7kAqFK+9iIhJ2gJA9W6G3LNfX5r7cslF24i7/PNa2LXEoFd3oShu9L3z5D67dt2+O7HSqiO9IF+f2jFpNoxUC5+eTHRip3hmVNA9oqDECorAArcDF9KT++OIddlJz300q0U4NdzrwUgmgC/1uWMC5UVEgBvymO8ouz+51LWCNYabjGxMyMfrtlCLE+Gv3veRlcUEowAxp9gLtJb15mF4gRxlbYwB9HkweglmPy83B/utNDjDKaVtBskYp3hu+PVy3JpwlY75o4h6YNedK5jx0AHLnoCJ4BnQpwZt645Qmh9V1nYSZZlGPqCqX5JgiQncJSUFupSAf5e0cd0RCuKL3lbs8j9aYtbj7tFdQgmekeYyrWc9/HPTpQJZD5DIprWfy+j4Vxq+SB1/gq9toV5IvHexDUysgKmry7xSvdm5Z8e6Ujoh5pofeMYF7RHeSmgq8PE2kRTl8tCX7Z/6Rq8HpA8UFF2r6qDVBk/6MuaLE871FJBN93N5UA7c+tb5jJbd8KWMA0eTdNdgDB0kwyU+8GzmNa07vJ4Ddx/0g687w8o9uxzoyrKPVUG+RHYeB2INNWtEyEqtJ5fpnk3lPUFnuIDufhet9+RHDbUA2QilXa5Odv1E7XuhUtN7zlyw8UYt+xHM9a3ybi6+EAGuZcfhmn5JFEsatGdEq3tI+JPFbUc/fnq//yNSxf8k/trvdHfxogUqSHn82FBT83LrOvZQsbEYysEBuixRjlg/6GDMRTXDiSVnGy66Atq8TYm8pKCp/JmDe53Bvb9Cebw2IC7f4N+yL3d9I75gQ3Q9lqQMuvThm3VNq+mKie+ff1uiLCP/h366udO0SVwq4MD6Qv3wzSbQtNLKN+v6quGr/Rscn+fYuaBdImKb8tZ1pR++wdi57JJXH726607FmeSd6kd11qiEHR7/plQFcyk+C1/wP/XTbefiqGPe8OaUemC+jr35HZdLX6CqFeazsvD1kpDrukfCFzqsjUKGwsYnKLVKYVPd+UZ7cZSrMyH09R23DckmNMp9d1F+X8F7Tsw0Uk1c+Xk6IwOzvgw/mrvdo2VIcI7509NiQm8f3w9qtudf10+b7o0sS38OMIINDRw04PwtENlLbbYVFED81xnCnB7OilHdpQRqwDDynNft2JwVfHk5fCXc+A2Un9wnHwtN+K9BoLtYuOMCKYQEv3wD1XsGhb/qC1pPFkmdmF5pLnq1P72+oO0NNnY/BewqSl9flN+bf2/+7837QKb0iew0YdVQ9aryNzZ265uMKD2mK/89lUxMM6FUz0/SeIv64TMVnoEkOA2aEfY25XbBywHi5pbr05zeNi4CMpxjcM3Aqetdnyd68HxajOq1iSfR/83AToYcO68lFS4VH8w0sUBVzVT6eM6HD4YrE43GbX2WCC+iQ58R1JDMyZEH4CoEN1Sp/hHWvW29qJmce9mBdp5ul3n6gcEr3WuqkDnPuAQCumMB02g8Q5utl3RmOXM4UDMyO8BxfxdLJPxZ9t7NU7FBi00v4dmH1ApMZjZ3zrs31A52w2gY8i2CD674AhHLniD4Roy85vTOgCNiLzPQCEg/e4MnaLq/5wwJo+1OLPPLIlDgb8+75kSo1611CfwCBKxYt44c6PDpB+/8WpD7KzpKGzlHxgasOmFD1WEGb8B+tz0q0Qi1pkZyfl88hHi1wwsb9JJDYNE9jFW1Ee73ocuGgRovbvRGF9u59FBLoXGLDZUEK2YMv/lrV3mZhjEM2sH6WSHUXWw33c7F29k9JTQOk3DGR2/86bqu26UW41rjoygGfPAD2ZqQfVKl9r566lJo2iGONMevBf5M04pMQGwxnch9RyAxzDVUtZMoyPN4KY4RpsWe2GkRTzWMgFpXI5/iex1BdDt1aohxiTqmRBIYTPYRVC6uRSQ1gNGORU75FWbr4iz1ni0O3sasGni7C0M/tb/2ippSjV/2Mut4BBvR8dA6UgVJPQHzmWC8OV8/hPHx3Ypzpjlo6ZSZMWp7cPDHLmndEOZsHVhmwtO+FEpR8/R2xkJ/6wPMg61vrsbyNao1j9kwdYGIwUoudPV2P8S+LYPNMq4s6+5SOxEcfvsQ5C+IOJBOm2yTBS2gA3WYTBTUugopVtd7POKABQpTaIGaNx1fH2nZHiuetv4zGuCu9hc2/ydde/UbqNBnxTvn69/oZeFfU6d5YaIUKxUHF6jXkZGvVcmCLeRSDTxONhAloiH1bQ4OGHwn5f66oXWB3PBeTUMJVCrZp8QA4R73z3KIMUKNUHe0QlFbc5ThiyFM2BJUqKMBRsywtED1dns1ExSpI55cHp62v0hk6/OmYgCi6r60DCpWYznuSyqcLQ1PXjfUX3G8FfTMTAl0OKh/xxSWNi+JK1b3EC4lPliGxvsxFTgkPxgS84tti0ws46UetGIEqxgHbdPIMn+mTb08HbmJYZcJN3dj+Nct6XvsWeAyXtt4sN9oS2mqr5hht8ZVdo3MemCmmQR2GMuSjRUyvHFziWyNdZfBsTi9PZyXcCI5ZXv5XlKbnJe+TCNmvJ3VT2OzEOLYR/nuaDiUWA1VYfglMli+wHUnpZ0vj5tC4k+tgXVrVMG+JYJ42hy4PlbhJyfwUsjjp83Xhcld4uUXeatM6w878/j7sN+H/T7s92G/ZdjQd4/u/WzKWwwrKgMEJKyb7q0soPc4Iy8ee8hb+YLYo4yNGg5s+UDKyvq2grbHapI5Jm66+No+7Z4z4tyH72Gn1FtFA/xeZTjf5Kal+zP2HGxSobmZs14nflHZoqf+Vcq9dkkfcvbJJbNNP36xl5BZ8F83Vn5wGtzaVhw4/cX2w77/uisR+OjHbs2sL/cgJhV5VG39enNjt4G6jMM71L1/uk68X13Z/4KVf9ud+P/MigMWBYNPOaZtdgp15W1pXGTRwwKBTuHkMiNv6SA6FsnAZqcNFsLJPmkxaojQ+buJ1y/Ns2k45HxBSI1PIG0wRHvSiPqUhXirj+4znWuQtu5pqXjSWPGjlrrM7KXPW4FabuqpFyAxZ9Vv3KAgaFU7xzcK7dEVTAYZuKHVrs/WnWqJ4jd4ERGcHgU4so8vw6EswyHh3tjLj8QHKsXmdNvWAiCsd7ZGuk2jd8Y2ab61b5n/G8YZg7DHIr2Dj8IHaXqtv/HmY8eBtQi1sPr9j7WamH9OA7fIh9Lf5dLeq+oLJg3NUqqQGxO8hrWzUZCXAVxFLedLH8U7jl9Fv07Id2/6uOYpMTE1nmd+fUP968CtYEuXeJhCr+ympTjU5YyzoxW8aTmeIZNrk+rnPCP6ojjI98MUlSsLzJc2dG+STb6mdOh4CilEBr6Xdlvy3M/g8vT5unSCBU8y/3iswY3mJhBn4KiAUojBadpQeKGdyywZdPK3A0onpyrTIw5xzRAwLBp4wFae8KL4k11M6ek4H/M9cRIFQ8ynZZ+YyU4E75LqfR90+2Ta1HtKgG3IjCxX0UyLFdY6hb/aHFFQ55Pynf/0vE+KsKR1OorY9CQ7e05ocJMN/nIbddXwFNvrhK6Ayx/0KAMV5ujmo8TA1y1F1FkqvSkbhHj/wzxJYRZPJYtyXUvG6y/W0fobIeylsTQlIz9f3hK0EYJSOVVw4nqXEyewzYx2YRDBoJI7OMiJrJgCNs65bZZSzxDv6TozkOSDJVwlc/oP9sOJUHLt3Hivofg9k4c2tmaLr9OmPXHROlbtxDb9NtP5HJesQeojbfi7ExzOK81EXyfE8hsj6Mx8GwT3znNXQyWGVUroC0bLnWkYo0Lm5NHshdzOEevXR7kSj8jEH6mXDjpne4rQOffRKFGWqYNeMo4C8Pm3LSf2s+c8GbjauwNGXEC4OHUrIovlXN1TLblBjwsJKS83O193Nwq5CSAHjLVRe2Ne5w7SGCQOO+3aSv1XnkeFJNBtEO4O4SZD6u0xIgGmD84lokVAQ6yZEGco4R6O+ebEQLdaIZVSvnem0+/2GyJ0r84Ednc3o4YCp0zqRvO/1ChRGeKwaVPCm7slU3cWFQlMAiM3i39egJdQ/nsBwzdcy5gJ73TL70ggEttqs8yrkErFiW+4uDuFzx6LJd8yV0+qCZrqdsrCa5T1BpHOOoW9iRei3dqRcRQI6LDDvq2KZ1pHDimSXbWkJJCMW/6ZsFeOkSRFNhuDaS5CwZriDOjQJHNI+AibQUFq/my8VXyColR2NeNca5gVT3Gj1iquC8lqiZsEq9zfKNVEOHrdZ2AMMRcomoUXkDSd1SdW++Tga8t6xxHkvYLo5WbPhA3AjOvv/zQa2tSeMyFpiVriGGq69P6OHJVGl1fmS8r2w7miDn+WrKEzLqwFXhqObFUAtiowhIwsUECVZrhkJWPvjq7APSrHPozf7e6CFjKa6cTREL4pI17sbVGAjXwNe1C9GEMBV1KbTC/1zE34VNeQhZTmRN/d+e4lQux10gLhWYSrlo7hNUj6aSkieCApzy6TRDLUV1fF1VxW90tsH01m+RJ/ptTQQEC519bcPz/r1Gg5tN0GEPo/FhW6wIWo0KtPowG6t7Nq4tWpK2Mtul5nvJ4u63EiKs93o9hkgXpJzm2+4QtZ5pwUQD1WrQFHtK1+qeGx9ZLAHcyF60mR8+16rZYr7kp/rbti7C8PQHObk/cCoH3FxH2Xc8x93a8/hzfLxcJOGPcQhfvHVDu30vSBbmZqS3jhIeML0Lfm4W1IBq3XUTB40NDA3mWyXsA92rxZJhY9YrT1EtWMeu6D+r/kqr8CV/07Aj6pP9wSVe7M2PViRFgCQ5shkMk7ZqTjQzldCNZj+PUyV07gL5KK02pV8KNuxJjiwq2mD+UYAyEzKQBymsBoMRELKs0xS52ndiLbXY4vwkpUH4RBFsgC7ln4WUsgA6b5SpC//nIttazwnejmdmmuRkdEThy5sVl0VaPfS0x3DmAYhzVJYBP11KmRs5uo8YjjAjAa1HmxR/F9ciuE2bdDxss5sre7J3VwZFyhtI8PrtWOY2nMcM2sefGPKCip0YoseSU1hiuPPq/3ROzGhrGFE+GQ+zh4vAvnjyh3CgOdulOH+kfUXHKxxJwnE0NIds8xn3ZvnvafyUPObOT5yLtrfaTxVq71W+kPDmWTUueWaL3C84toNilG1J3SQ+LSMiUfzceIAhSTyZbC2JsAFp1hPtKuuEhL3MmJEeRnwQkWqPKaGhVeCRVU95jLkrQaqJwcyZdrgRqpxJhZKXeK7HnO6NemcQMoqSIbX+G+q3wjaM+wuo3KJWyPLUXZkvAJTOhJwKol1FOXqEqcIao02qidZDQf+sc9BYQxSfnE/OuDW/hizbNYNoOQwHCOPEFQjahqMnRthHmKwdzKjUuhm/TX7M7YVYwUFJEJtTfVO4u0XVOE1a63L2fjl93P+mvKaCH4Hl0tsz9AaJtz/6QWEqe8nj2FjamxR9Ra9fIRoi3sWob/ikn8QvvdAjUq7E+6HcsIq6v7NMRrQ7sa7hAsdzQdBwusfstgtZCY8S6Z/s47ZbSuz17o9XHuVYEQPkG0Dbp2WXlOLwxbFzWu+4BEq29mUiuOc5X0zqTuGqqLoqKrXoCZ79DsPKwUk4LVVN7kHSqGssMfeYg/8s8dmX64DyRvtVfUZcXH7XbarkpjuxkbrsQO0jjCIolg+uPaIi9nrxzzDoFxN1zz7ZqxyfKPaBZvKHDMq/zpdH04ieFUh0eVAEd9ZO/jvDNwvJocW6e1myxP9r8+1tuqjVxuskAJWKJCaqYutmoCWzXd6+LtMidQv73oOj6ibESI/8jfc6Gkdt+zfTHjaKSTlr+LlhRMY4k5DtGW1+p1BgFBqqXTNxuuOkWtxs4giVNXHkNzuYB9edcsr6xkS8M1LlTpRMXxSj4ax44cGdwsm3DfnfDBS5gJjPvom/4KemxeBqqmTz5N42GAvCEbXvFJ3ZzFgyExUUKz7ofZzMSgvE/8Qj7NL2sMAyIWstUeXTNZKTkh3P6lX3uX8qr4rgm1Ep1C98vaoX6RfZVOvPllXRLXM8kqyRCfAXb5D31ekF389frqQBGoCol0bNmsFxejy+6+c4Dynysy5i+FXho+jQClY9dsKAl9lvM8Rk71BPBUptv6ycXj3sxeDy5982fWzUyKnpaF8mrntatnX7xdHkeTmAwcp8rZwMXFVWi0QqVtLrSAQv9z3Y3ws5qzapw5tTQ1zhIh7awzfLG6/lceJcN7ZGPHg00JYxX7uADpRetD/aS77M+GNa1X9HRjbB8/gpsOJTmj8savvT3olhNx56s1UgvUG6PrVDtgzkoJzvPWrfpJurvWZFSXzbV0uvZVXOT2sYLbf2n7ErJ/bu3wDuiyyyC46i5wNddY5uYa9uRfiaddlmV5qcXaTOvZ6wg7l2UJtNkpVB6IV1HGf4epDVkOiVNxX63PU5dJ9r43UAC4dxGFZv6zI42IhcHAtIq2mjnGS21EwPxre1tyzQgvTt39okzL4ZqWVHyHRkvH0MXfTZ7gubLCsadwhjwJGnGDP36Cgmb1ocllf3BTDie+nJ/csUrnPi/ew4ZPZeF/swUv52x/U0xQJTbEvq1Aui0sEElsaoVa91ge/s/dUm25XnRNqdhxRw7zlyJ1D7EG6NxAGn3jfzCJ32mB4mKo8LMtR/ePcYHmwOmSTZ1phWM7rE6yHuM37W6/gYWeQKopNgS+Tx6/tl29VrPkzuUk9GGTxgTd1Uq/c0IJV2Qwe5VafoxrhzFunWwut2WoDGm/iCrfq5hSDktjk9iqLTYDQ7i9mfn6L2JEtozuYMfdfV2OfPY0H3ZL4gH8vDNQ9dpE1lPshulUVCegMq8P4AF6tl82+FDtM7HnYyOhn6JekLzxES2plmv79xBT/xARf3AOpnmfpeUxIBdvMyA3FcuALz51rulv9lrKrrh1pWOOmORDi4eMUeXkGtDF15/t6N6IJTNUpxbLkqnl54Fuhq0Fs/nkNjBNmiuX45svrS3vs48CQPuv7h+rv9JUf06w43UpVq5BHLUUIib9IA8Gs4wlx+WA2SolgH7bZxCLKDanH7pRsIFFNGxoRi1h1WQdLIDUK1R3CK0CbefyaHPE1NEHZjkbpVbXcp+Lp2+RiQ2ycielvmfPC27R8oJJxG6HsAcV6fIvKRCZohNwP41DEJ9MaMiz7Jat8jPHBMVZpe8cSGDNp8e85Mn173e3gy/5czHN6LJMFh4zfvTpr1x/t3Y1gptK28iCxK3fZwfcIsl3wUi5YGbDgpcTXSi3RiILLWTmG/FA1xutoTNwb+TZjdDqvLdey/kPzS78CNywnFkHbduYhf/Rlvn3ctOP4yqShMiP/RZ04vMsUYbwCng7CXOXXg5fQnAQD5HTVMxMMTx2u5aHxgJk7oBgz+JekWNXDpMJl09ntshNkIKlHXuZ1jpyOLKAERZakwJ4wa/5RQ6vE8Kd16McNju5llQrp8NGLl15R67Nv3VFn/9BWCIDIykRh0yMf58I9zs0bc+we4HguMHJ80C380GcMOF6mN4EB34Ompl/EsV5am7qvGXau4VTAAkBCqyYUIH+XWqv1eHPu+86vOE0k+Dum7iAJ6gC7uAyoO03lUahnuDnAh3kQO5NIRYWtEAcAMcVcawiy+GhHAdbDjVKRKR/XKI0qJTwy3afyd0D+3N2+f8g66X2d99QaiczZp69XL5X/j89CX4gyzytcmBonw6GHUycVRJwe63vl3aNM+9/vzjjYiKWTAaS54hjGIaEp8mFn+Y9HU8N3wFFvQHLx+ISzbgRdXcN39Fxbc37IcrKwp9Oo9gI5IoAN1w5P3CW6z5KZb3q8BhzdVVeDeXauLHiAzsNL3UXAGQ/+MDhg9JXEqGHo1YPEolzvwDtTYOeQnVyY8O6zR0/Nzc/iFR4Vz02bLxqkYpSoFNefb7ZoHQM4D9dnRT3cd/zYNnHdrzyUW2+npSj4b6aW1Zh7GX5/9q8t8vblMOcXwkuuWSrZxe5zJ7nercP8SiqPOSS3PPmyw9fJkSOfZY3AV9gNczLJpjDwpBy+oZAnDcvA2wINM2Y4qrD9vp9S1MVwybdCQYfW8QplHdr/ChZANhl9wCQMhWTArAQspdai2y1Ou72HuWGT5/8z1tnpWu2Zs6bSHxqvt425u8TR30fchFK2frR1z//frTwWX5ZrZPrl239+PNWw59WOFdfb2OzvNumPpILDX5/bL7uPuO2g5uU8rjgI/9fSkh8ckfqTpsDf/yXao1NKrfiT/HLlnevv5lcUNY5O8zFLdvWLxoxv5XQYPUkAnTBZ/3l1J7+K6H+XMlu+rciPs2w5Tf3jJDL95AVy9kQenYLhT1D8RtaLAhZPi0g9ItS7PhV09wxHkbJU1t3h7rAY7hiPIM4AKcNpqUZwejcVnLe6hljcxdIi7+tu/nFVZ/f0MyHVv5Z8ZmZ1u1d3DEqudMuavJbq4MVfQ3CaOJ+it/DH58966LCxUn7eGuN7z/Tf8aLi44yNS5YW04Ym7S6mmsVvRCLOCmQLbS2Mlsiyy6Cq/fm+MdfFLFfskBha8hQJVxTASrTBX4IlcJ1AyLyKjoHPys60dxQZmlEElk+V9WsaPr+lSbY5epNNZ2dXDLkVdaUbmdxbU9PieEOUMrC0z1EQxl4kC3bSrDbbMvwkgn746DtK0Xl9XyHuD5APmOzXk+ciZ7YucaXt9ao4vzKCmwUYEqcPxqtNEIW8BBL3vdZ1kUWK2u63Dg0TBbYbbp8bLgtDf8Ue+0j6sM/+th85aOv+F19zouWx048hd67K7NqXteFPr5cz0F9es7zTgBkraBTflfqpwMEH6r3ZT4Ma/XVCvCn51z3esH7PLQq7uHqtIzrf3q5nkv7+JznzzYtzW+b9c7v/mTJed9I6fBPnd7Ey1tXD7kZoz+9XA+IfnrOQ6F4tDbqrE/Zx5Uk1DGDb6T0XuoZ4j7NnasiXxZfFfl/4IbV50V/i0UIsq+LVp9/+slZXnjyjZSWvy7tD1b4YbWwr9Xzs8gtvor+q8950Xrr7Pix4a7z+R8NafgniW+jFP8opwvTdBS06lbBn0XOtQiFLw8zfHr+bAGgjoI4Awq7vVs+Ffp5fyOl+wzyMRetfvpsHwprFfzVvyo4nyhzeVNo2RmfTx781DdS6p93pYys9+uL1VrTtm9U8KPDbffwT8vOr2+Kr/43TRFVFg0IIcFpb7mZA2m74mgeSRIxG/kbLeU8oYDobuIWnnCOUNw0c3DzpdY/V0L0sg37s5Fw/7jyiEveLbOUT6Lnt0DYY5CZQS8Itdc9jefowzph+zFzyJTtpqqcO43Gqpqqu5PeccCYhNAM5ecz5RT/cHqQOKxpZj6LWDrFtuAvAR5XuPSFu+PSnmCnnjpJuT5ukjaeEe5HiUY4aqarGCSaj97ZXiEJyPHgedgR6sIhwqxhFtcf1v4a9qfpZylsW4Fxb0WAYHpHopPBPzH7scQZJX2R/lL2Uvj+aTSHOV7oodHgzs2rKEvQeKq0rWnx8lwi8vriUnGzjrK8Y44kcJSKqLBFvP8NZmrFrJEE9lNLofJpWToYM+gZC0fntG26Z7BtCGoJpCQxRlA1hZG6Uz35C4+x4k3xylnmPhbjIkB6UGnjAcUlr4HscwkKotxR45G2Jzgkz5SRZygR+S0TsRy1aMBGm8MR7ao4AwZcE0wNjgI7yLeaTtAOYIxUs8nuvk0HwLCVIITftrUTUyciumopNSuzOiUOfFAHi0cq5XG7gspZ7B/syCTo1d+dvYgWLWrTY73v+J1wFMmRz7+VeI6/XsplOh9IiAJsBCwkwo+2/5qi0Z70Hwlm+8oJrvtZ+F5h0AZL1Ai8/xUyLgebx7BXkzEuO467Hu6Id9CSovnA7CcgWwPQd9xIKYAA3Iiwzgxjr6gFSjajYdtUT9qzpzj6R9U1D+KJxbzMLtOgNv9QYnTYLpnk8x7yIHHIvUyDBbKAbG4qxd0D1OB+f4wMqIdzAU3mFz7j5gqr9tEA3V/VOmmE1Alo52hIi0ysR4VB85wnAxMpJxVn1lpwubH2Vx3MgW6isChLCznQbTWDhfvU9VLFPUELana9lMDqoCz4GQtGdVSelFsC8SZgdzXfKdsyKO6uwqqthK5MYHqWOaeFPz9Lpda61qConpHA4syCO+Jo9lMMGptAItTCXYh6LKMN4ji4OpiQaWZTfT8TfUCKBk0sIxM3uDlHEzuRcof2s1hYyQWGwiFLHLtYUi9dU5DLmYjL1rUHwC6m4Lsp15FE4hBGwfBXdk26/8hda9W+a9O2HXHnx1tuP8amAPaJOMl8MT8pgKYrb8dBHlGAex0P0SZ7NoKezQJcKgfnOsmv7SQ+uqLMyhWbasVKplfdXQydB8p/HW1kPzqUeYPuPyxBXIvS5uuyhxJhl6JXQ9zQJ191OFnjazeXtcbNzf6jfRoCPn3W0uDTWvsHa/wG4LBtK5FaJyKxqtfp3xpVn6jde/IUTf9UPb7pG4MjftOvUIZL1GceW7/VH3clHuvqsmV96lb0G3GDi+ifGLiORf2n98rfGlQfThIeTU7mIj51K/iNEaco6hIRLJ+1GsUTvhUZ/bQ49lPQoj3kU7c3vnEqHCyeQ9Xi2lffE741pubRA/Iq6Xlqn05u1n3jVOzR6MNIWnmtqZr4RmB0ilV+6uLn2okkl2+ciqQ7vkRhzf2rfAR8K7p9grjwpAAxSfj4wTGdb5yKY0cx5MiNiqt+yfhbcdFpyL7TZyGL7uua4av/X8yQm8KE8hwWL4VhvtBmvtieehg39aSuIPDQ9us1vNXGhGNhnw2FtwFiUPR0YzljpsogOtVd6IyL+sesPsZp/wBJTGJ1ts4JBRsAeOuyBlG7vURaRBx64iKKx1TagnjE/35orevq7RIxpQ0EKpUA98dZRF7m5nuhpj0rLv3o8r0/3ptkJOz4SPAl8elpQTatcQVY8ECPh3iyLh4PkGgINMkYs4ekBN5uk5HSk7/yP5xEk/6//twdqpjIoRdyro2F9Bm8Ki9qvrr+4sOrUt2NIszZGMhCVftKDqogl3TOf/1NiFcLuhaoy8JbLFDNJW59TeuSpZe/sm8T4J5SuT5X6p05PF1TMErKc1z/sEXOCR4M0fPbY49dfznmUr8MbxtnrFEv6N+Y2snDGI3xlyfPrL8ocjxtC1eZLw045Pitv66RYniEq++vyouPD4LWPfV154o9zx/EKTW9zl93ctcyuv4k6UF/WZXVuks7axldf3VmrazWPai0ltH1J3WNrNZd3VrL6PoLVGtltb5SrGH0u1L8H1OKXXvmeUeWeKc4aowW7zBItfBwyqJTv8q6JfUpby25zE0MHnZn4gUkfWcqxjOekrhuGjY/XdJm8/cv2yv2SiMbDxYwcqGdtcQOEtK7z4RSHUjqchpgra9ZP6vxApiOTHnQVHdOfCqBpCnfuyidVXcxZLAsjDlHMOo4DqFPZJ9FOtHaTrlDBmrZbPsSIZ7kY1MW6vX+Dvosl7+E9E4k8+J2Uws4PmhgvDFeyfGstGudpaTZz4tKqEOMWzojIzFqtXSOiOr5O1Ic0owakspv2WweG12DM2MPIvrp/WRdH9fpHUNn2mc6u0kUn4GhtuBY8gwtSxIYTSxpa/6lOTCo4LLeuLE+MEr9K072S/A42WfUIc4rmc8x9gAdtgQzb72lv21JgzWrxuKw201Tp5NvSXESSN0DWKxGA+dIptTUDGzq3i0cAcZsYBHpY5Q5jnuWua8nEocZJA6B26mFaNGOGMBJtIiU27JDD0Z9yzzT9KXeqhmflFhjxgI8yO0bKK051DE8M38mwis9WzRRCJzK6m7ACtWaWSlBE5EEOMEiauRZpIO1z4B7+IMDMAhcU60lDCLtStwTU24bBajijqqtlDh4IwZzXAx4Pp4edJHuKLbu5EmB9lTVcUYkJUk4a9WwrfWjk/XA7CukHVITaupJt4UqDQY7GggkhqSGbzzDYd60+xXt0AudhxMU3BTGdWO/L4odKYNtkZlQQ8qDGvRO5iI4zbz93+atmkl3qz/vIl+oRB2neebgR+KDcw7guNLPMo97j93JUbAvvu6zFKPJqN+4yJ7nG8WIyEZnL+ka4NA724Vl6+1ciHtuQBkdqfTQNN7VOUtQEJTT7yinF1TJm0FdLjsqX8+gAs/4KTlAQEcUlkbH0hjW9UO2bbCmlxxr+0HEKJi8l6++bWssYxG2N/bk0ghXWvkViYzGyv4YGjlVQuf6Mwda72P4sxKopSOS2BPMAavHEmZIf0thF0uURzEYjj3p/J2whNaauFWz/+fGGrM35Zl9TZrXsxj7kTESdCt8OpAvuqnhdyZ4q5dabU830aidXM83hpEzbiCzDBeyObpupMLwpb38AeGOhklKCbOE2g09JLB2pnOPf01xAWZIRIm+2AhnsOTDm5sD5081/Ys/2vL/VJDaubL//jbFM0Ohhsj1DaW3nCFB/7KxkbOXR1W0n99g5WIO5xrvFGsbmDHdxXlJgpFqWY1kHsyZuXZv3UPil85LcJnODJHWB8xUThU87eAYCmTeBGwUHwhsM0sTkRjFLNF0ZGI5t9vVEY537gRcSen8l8N6x5V4li1uieKdv4tvBPvdVs80WOYdYTVlztaf5SDmXm4myYAacLCB8jkrLynkZvFLGX/kXrRaXwzbeGLIShMB0tFyoAX+Q1U16J1SaLPZpbFEXLEXkzgusdJ6+/q07ObR0iwLOhwqpS862rYUnwLgSeF96b+BvSiubuh4arUjRVwbsy/bOP+LDpFXvpMDNYwLlKJHiMKjkcKEIbBUCWB0rwBiX9W/aMVunlaIDw6EkOCwagmXpQOAOY3IOUyECGg0DURvk4lV10iCwtRiYbo6gerzz0zJeusjg/Oi35HBd7j4HS5+V4r/K5RimwU/rim/jsRhkTwdHDzq/iX7r4PHXbTnl03OW39SUq4JPT3JL+vwL7m6g7+ae88pc6DHk/UPC+dk1HlzX8tdWF+t5AYIvQaydqiUXevKITnPs0iR+xp4dn0pAGm6wSeAp1xy1p9Lj0mFZ1bc199Z/876d9a/s/6d9e+sf2f9O+vfWf/O+nfWv7hRQG7grxX63XdLjYusWx/baQupCWMt9iSSlfYUAnYV4UENFRqtGz8kOFEy6eKGTaG6awoOhvNyM/qrme+bxHyvTPMOUmEAATaxgZZU5i5u5vJw7lLHuZnyzQKfaw1Wf4SCtweMX/dc/VLFT9um7tp9ectxkMR/veb4/eT2sNVzXZ/Ouiv8tysC0LtPP1cV3fYFAXY9//W6462Ffr+O9x4IXoeVf7ki4H+PlfKxP8469S2dFhD66raF7pXCjo0g3S8FtnIs6ZGwE6C8VrBdN6T5ixuxvXhN7ojord/EQkvjKyb/63UKIj9+fWsCb4P/67uiP123ve3G18z9m4zy7IZvbnbqvT4i5tx7falebaiaVkMZ5FVnb6YpEWWJm4kKxN38v0WsZRx/XmLBbGAbFVaF2UmvXGLNQzjzkdeqescdcvY6Q3FEakZloZmxzBKbhsOF0apI8AANfIGAMlGJWNMtHcEK/nQ6c0VKNUK1LDLMedplJiv+2kJwMcQ+YwzcRe/OO9+Ap4EZ4NNpI2ThGADv50R+BALyi4oHY+QIrJ7w0Z+nxyHUwDadv1qFnqvMqzm2bTa4/PHSQ4mG4YlHrTMZ3jewg+zhSEkbanAAepquHVZhnBQoGaqmDDp1wtGt6v6zfbRLb3r3MHrTr0V31JagfAnP7x9INK79wGh1n7l49EBlkM/dlrnXxbX/NLJ7obfdD447/iO5AZgwiJq6gAC1ZmGRU46k/uoxFUrvAG9DDj9yn3J9fHvSlNrUbWfmaNc1v4HygEUGrxiRsqhS2TLD+evtbuflv5QWEypphLESNGtaicA7oU7inY+QN5OrmsFSDkYT3JqtTNkx4IWsk0rFg8XHA6UZBsHXc2c2J25kKBLhu9TGk11L23zViSMvR/PiHLUdP5TKeqmDnckHGYX2YOqpGtvl3ntFM8YYe4NeWnCW+Xvp7dn84QwiqTaMS/K1rksz9rMikm4pI3BNwVgX9dQShx7HofdJkTei4apEOJtiIUvYM6lSltBv7a6yeOtthUqbnHKcwV8f6XNPiw9liuxzC0+tkHNrCLZ2keKoMaSJ4OD0kMFCoOOIXnfQrh2rRAKJa4j0UB8KR4i2TOVhXJ8M5V4bOHaOUovO1zmdW35R64448IHobUCjFrk2yzyucUZfbPhO0EzgncFxzr6foGesnH9DMyrQVaBL0YRc2OvsML8T8wUMciW0J6DXQzN1EbH9x6Ur+vJuVYwgq9D2C1bJUvvcccGDhTdPFsNyxYGtQe/Tn/uZVLuk6Y0GW32sE1LPSdImBwpGF47lJHRWONEujo81EEVyJovayBaoS1rtv4QfFSCltuUJSGvWxlRvc/WG+3Fwt4kO88SEkd7iuHNKJ3HGqh0/w8Ru9LOC8915lGTnY/cqxSNwNayDDPjt4cyW6FgGrMqZgczCVzs/PbiYrlQV6othXqd3om1ymfbEkWDt6x/M2yEH9Qjxyomj6P3XTJDh1Pj16aW/XuadPz64T8bYXktKEwtNpRdEbtKsy19OPxjqB2FuzZAA0s9TvJn6Wfh9Sn12LvJbTokAwXO3bH1XrsTnbRefwGzMuGaTPiV4vy+h+Li6YwwGzR2TWt+m4Z3j8WFO/IbnCGq2klrpU2V/KyfqBym/DY3bNbVE78EhTun4Q7Pws0B/59mLWJVAl5zhS36kkBxzSFk4caxhYsb/lFHJiaQ+RHFlg53LvXiDKADvOL8hiTFEG1oo5fx9r/b3yuQTfW3pEAz0mO8sZvEyxj10qKl7+I4g3NtkcOam9gfPUiaeTk9L0it8ZFPW/HuLvdnMtoIQEmy0/wyXMwUPUKkkmgg0sro9xhojgskIUA2RZuLqCbHPLKSko3fqXNZkpACg4blg+8xBSuUQWGpH0TgayY5HGLPBhvbDd61VKyqd49Ip9CJ83nidxo650PTeJGgLJ88Sdc8ZESaN+lODeH0inJwz+YbKat09+dDmg2DcXPKcIcbUa15P3hKqo5+UT+uitdVljC212sHKfkoDciKltsmJEHgO/t2+fXNs1hmSiGj/dNwSbsk0Rq651JacOCbXEs7YfuMijRhE7J1DP9e9bvJDlCA5cq979CHG8F+9texAUTdHIlZmupIUFAPIf5cgFN7zKrQ6P5MT9v7PHdZKbyv2bVBbfmVt2PE7Fj1yPGeJlmeB6sVSpYn+zUbbj3fVk3NN2h7n968EmnSieTWWmexhKKQ5amDHTKhhx6KKgxkYwhUsDdlYidnb062AVK0k2y+a/QwP4JyJHMEfJ8Zg7rPAiwzFqV5MIZnDOLhhKmg6wo46zw2S1tGAALtcxaViCpqyEUtJoXDiFm0OhYTPuHXWRmtPqkgEQkyy4XecB7rVIpc4bHsmdlA74c8CYjTB9y+rAYgixyOb80sDNV6UjBlyZTqLiXONEWr7LGR6avO4nmHwTwknOVTp+NkCaRpGckRJSNSemBYW5zpPYsN/scuER5s7p4X6HDGUT34SQwwclwqyN/pwzEJ/1pazYCts1FXfc4Tl0tLrUxo6aMC81bMTbgmhpu5VJFHPdLh2EoUQoyWPNkBHcxPqsqZuM2gGE7Td1Cy1Bm+OajgxXGn4HUTpSQ3m9kFfR8Nu2UR03wwipUiHF3EsUJqWKEuxGfa+LT77dYKv+mxGhTriC3KM9m1i2cZlEI5c2XMy4wlZNwuvI55sIiOPeOxyYb+7c2KYUt0ps4GZ6w0fLzoRb56DCuRrJGChjT75VLk2quKjm4COhUYSkTVmcDE8vsupRMIT1HBwbLzJmf1eiRbfg5yTLgzSi5/9fbD5IMMuk1QIzTL3ec/o4y92JhtcYNawTKgGTqTFEvHzDpsWbwUpm9irUw/sOd5lpaUuaCz/Z9bjAaTC5nsHEsd6f6i4uJ9+u76XRX+3UHw83RR7/59czPKvlqhi6G2xet3NMXnXygcD//h45YD8q/14ogfocKAitkwqs6VZmV0lMbCQTSQvDvoP7uWLzcwa7LZqy3USyxgNImGCGmsbfFqohn+fuc31DZi7LAxs7iCmJkkl/KmvmEb/WHOAsrtKDLiwRUZqk3LcW7tLM7i42y26hICzWjqLOxkB4Rd+pu/0yS039g2//QKjAAhsk+mlbfF/FT6TcMAjabH64609CSi4szXXLooOQVt849xoGoeYyP3F5LJzpNfYHvviAipRtaRlE7Twcj+9REDdHqxv8M7z2ELkSaIFSkSyH7GhPh7RXYc5tDcLPywbimxvHEq7e+Bx/eWc4fKa1lttxU+CniWk7GxPipcmYxYqBj3/OlKWAqgnx98e7yWKYi4ez50coZ5v0yQ0zbnx6On1GK6hwGHeIATnvPu0PnC07KzPaAnX96QrtFtEh57obFM2LiWlXQMrV9aWIzkt9lBvZBydMs/t85wAea/0yXpMm32Jvh7R9MJ27ow1EoU3JCvMFnLohbxrXYcnb7VzGjkvoTFyRNb9Vz3eLtOCPTaVDCfx/lvLlbwCE1fjQBdfUk5C4NsoElLrhJp4aZvqK1/C6+DKwQO3P0yjopBq+HRxnwUqNF+2sNNN5wGHDy8HaoBCXyOXUo5WCfn3O4q4LVO7I6cdhakpW9BhNV0xgDnFp/C3h4hDhvVlNfuIVCqKHQikt202ttaSktsAH7rGwB89KiWBjOLjbWNXU+AUIpNN4bDTEKT5DJov4s1ZxJtJ8AuU4o6/LNHyMxBKgIrJThq6CLIod4NdL4Tdlh/opBz9w5L/dnsm4yCXkZ49+3TmKNQMI2409Lgv8Pq3lblORUkil+qtgQL29n2MNpnYHCOh4NGgV71YSV+fV47J7ezm2iCX1h64e8m2aP3TjlCqBLBfvCd0sN9DfEHtQm835PS8ZWS8zp2A3TLyUQAIc0TSCEf1wWFuNUIU70JxaoxeQsGMNC3+st5LLFcXz4v7mmSV2ZbFC4U76ki11XUvNaKravNcnmTEpDto8g91+Ttz+SeShAVYjvlRgNYd9uzBVhEeaPYV0K6etaD7xDHy5onghZk7korT3DAEYzJQGRdLILSwFsM3YeggX6UKGIeEDDTnXCtrkZngftGi6IVdZPQgm/AOIroEYYlGTDQqrzKOG9q5BOvuHjZCjBkFCwHgdlIfqGx+btucQOGokKA73hgu1hhgA17EidkwoDuvVsEnTXxzvRETLzVsCog5Ny+e1ZJi6FAzwFkR83/+jsTq844k7SGZX7dmZRWGUFXKVKMBxRfC87s9ribA/eeLRqCR+6o8kDMlkvYZtHOEU1o6yncUWmXkGXuq5fgWXI9yzkQhPF6m6wNr2YuFueF/+4gB9YTf9XINh4txGZNQ/ioPkbhB6jHcwrE03NJtXC+zHsKMJLkZLDV7ggMXDTfiiD5SO4rzxltfk6syqgLcfHe0QUl8UpsT4Zteu2PGeueP4Zg7se7yD6evUYZeB5fDl7U3qLgTknkICI3S5qYj71y4k22Z69TzO9kewt6Wz7HnpgAnC3tuAgaPo5b46pbEUa5jarfaSWwyyYmFKbSeosyb4OZN0ngP5ERkxATPx2pKJW84kmNTaY+1vb/f/TD471E2WbBjuhE3ZnaOgZAgFRN1y+4zhhBPyL1yIr5pZTplKn7OJLEjhAFd3m1v3a7D3fmOtyWFcvZQGJX5dNYoUeg5TMnLQAb0cxa+kD1Z6BRvRZVA7t9Vr8A3h2TBRwVUEHObkSd5BeLTcZF5v828Jo8f7OtPqCItAFyeqPo5E8QsCX0BHisZ5TDv0q2TaG3/gh4/gmnr71Pu3Rev9MGQDKJ1y6bYgyBgpd1wY7wSRP+YC9EREF0iimCPI51WyrZ9l/9qu6i2wbjnByNV98lRF5Nu2gOvv6KIKR8w5BNUaOLyhcKSfQFm9gTyJmzYDPQac46ww5lj0/WDlo6XSxRginlcEKZmzCIKj8JtAtGCMVPE8ZpTmHoxHHxf3Ey96Mdb+9PHytrynMegjpzXupUF5IM9YzPz/SFPrN5hJdPdH5Jlbg54ygRMkwXmFAD1fYD6NtlZKqrf9Ybd8EIWPi+36OW8CZe+Bk+T6ldrELeH+rU/7BfO9lS0hqqxXgf8wrgwbpjxvngs2YbM0cCqMamoJ1c6wT/8eL1suFdYgt3lzOpSqjNnwpe6UUuZdUveFiSwnb6yFCgdLBP720/VpHcymx85jGtQHj1XcZpWuXr3Z2enlYGeKBkvZr7amUaCTg3lYp/2Y226Akl1RZYDqtwE8HAZbCQjdPTWU1qUGv2PKByzCVe9/BtkWTrLvK5NZqkKx6h6idiAv+BK4DnottTDqldvXHXWbvh8MEGiIfNolwKpfnsYaajAjVRpq+7/yqW3tu1+pCXKPmHphKxGICMrOxa3nIarCGsLHyoJ0eEZNnVvOUMF+ZP96nmalZxVRyA3dW/Ku47nTcr9xL2uaMf8DYM0yww1bn5+R/hxMIl30WDaki8qnFIT4qkzW5wIn54EB5AccvoR/UP1Ng8mHzl9kdkfFrBA3S20u70dAnZWzzlBQNdjpZlDFNZQ1+/z5SfUhxuKGqQj4aOpa5Y/guR5iuW0GAow5R39Y1BwSGnn070rMSlj61Tor8atCfpf/xqXi7VW0etIP1x6+1crJi8+/J5qXKjY12sp8g4pqFcCM7wbbpSX/lAJvZX59bWT6u8jTBDc3AjEBaBf/x7ss2bzf/hDfNk0gi+/6N3fv76w0kxoi3As+qmdOoLNwHEcd5U+P/VKGmFmG7p659lHbj3U6RzqvJWWFGeOPlUIc4Ivnh6J8P+SUO5nNxViERA6mz3O4X8seDjR91fJYj7uPz8csTlcYOFy438BUEsDBBQAAgAIAJ2BP0yyzXAhTQAAAGoAAAAbAAAAdW5pdmVyc2FsL3VuaXZlcnNhbC5wbmcueG1ss7GvyM1RKEstKs7Mz7NVMtQzULK34+WyKShKLctMLVeoAIoBBSFASaHSVsnECMEtz0wpybBVMjcyR4hlpGamZ5TYKpmamMIF9YFGAgBQSwECAAAUAAIACABPlJVHqQHEdvsCAACwCAAAFAAAAAAAAAABAAAAAAAAAAAAdW5pdmVyc2FsL3BsYXllci54bWxQSwECAAAUAAIACACdgT9Mhva9arRDAACwdwAAFwAAAAAAAAAAAAAAAAAtAwAAdW5pdmVyc2FsL3VuaXZlcnNhbC5wbmdQSwECAAAUAAIACACdgT9Mss1wIU0AAABqAAAAGwAAAAAAAAABAAAAAAAWRwAAdW5pdmVyc2FsL3VuaXZlcnNhbC5wbmcueG1sUEsFBgAAAAADAAMA0AAAAJxHAAAAAA=="/>
  <p:tag name="ISPRING_PRESENTATION_TITLE" val="tim hieu mot so ngh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162</Words>
  <Application>Microsoft Office PowerPoint</Application>
  <PresentationFormat>On-screen Show (4:3)</PresentationFormat>
  <Paragraphs>93</Paragraphs>
  <Slides>57</Slides>
  <Notes>57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 hieu mot so nghe</dc:title>
  <dc:creator>My Documents</dc:creator>
  <cp:lastModifiedBy>Welcome</cp:lastModifiedBy>
  <cp:revision>84</cp:revision>
  <dcterms:created xsi:type="dcterms:W3CDTF">2006-08-16T00:00:00Z</dcterms:created>
  <dcterms:modified xsi:type="dcterms:W3CDTF">2018-02-02T02:58:49Z</dcterms:modified>
</cp:coreProperties>
</file>